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615" r:id="rId1"/>
  </p:sldMasterIdLst>
  <p:notesMasterIdLst>
    <p:notesMasterId r:id="rId26"/>
  </p:notesMasterIdLst>
  <p:handoutMasterIdLst>
    <p:handoutMasterId r:id="rId27"/>
  </p:handoutMasterIdLst>
  <p:sldIdLst>
    <p:sldId id="352" r:id="rId2"/>
    <p:sldId id="391" r:id="rId3"/>
    <p:sldId id="400" r:id="rId4"/>
    <p:sldId id="386" r:id="rId5"/>
    <p:sldId id="397" r:id="rId6"/>
    <p:sldId id="402" r:id="rId7"/>
    <p:sldId id="403" r:id="rId8"/>
    <p:sldId id="404" r:id="rId9"/>
    <p:sldId id="398" r:id="rId10"/>
    <p:sldId id="390" r:id="rId11"/>
    <p:sldId id="387" r:id="rId12"/>
    <p:sldId id="389" r:id="rId13"/>
    <p:sldId id="399" r:id="rId14"/>
    <p:sldId id="394" r:id="rId15"/>
    <p:sldId id="405" r:id="rId16"/>
    <p:sldId id="406" r:id="rId17"/>
    <p:sldId id="407" r:id="rId18"/>
    <p:sldId id="413" r:id="rId19"/>
    <p:sldId id="414" r:id="rId20"/>
    <p:sldId id="408" r:id="rId21"/>
    <p:sldId id="409" r:id="rId22"/>
    <p:sldId id="410" r:id="rId23"/>
    <p:sldId id="411" r:id="rId24"/>
    <p:sldId id="310" r:id="rId25"/>
  </p:sldIdLst>
  <p:sldSz cx="9906000" cy="6858000" type="A4"/>
  <p:notesSz cx="6858000" cy="9947275"/>
  <p:defaultTextStyle>
    <a:defPPr>
      <a:defRPr lang="zh-TW"/>
    </a:defPPr>
    <a:lvl1pPr algn="l" rtl="0" eaLnBrk="0" fontAlgn="base" hangingPunct="0">
      <a:spcBef>
        <a:spcPct val="0"/>
      </a:spcBef>
      <a:spcAft>
        <a:spcPct val="0"/>
      </a:spcAft>
      <a:defRPr kumimoji="1" sz="3200" kern="1200">
        <a:solidFill>
          <a:schemeClr val="tx1"/>
        </a:solidFill>
        <a:latin typeface="Arial Rounded MT Bold" panose="020F070403050403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sz="3200" kern="1200">
        <a:solidFill>
          <a:schemeClr val="tx1"/>
        </a:solidFill>
        <a:latin typeface="Arial Rounded MT Bold" panose="020F070403050403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sz="3200" kern="1200">
        <a:solidFill>
          <a:schemeClr val="tx1"/>
        </a:solidFill>
        <a:latin typeface="Arial Rounded MT Bold" panose="020F070403050403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sz="3200" kern="1200">
        <a:solidFill>
          <a:schemeClr val="tx1"/>
        </a:solidFill>
        <a:latin typeface="Arial Rounded MT Bold" panose="020F070403050403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sz="3200" kern="1200">
        <a:solidFill>
          <a:schemeClr val="tx1"/>
        </a:solidFill>
        <a:latin typeface="Arial Rounded MT Bold" panose="020F0704030504030204" pitchFamily="34" charset="0"/>
        <a:ea typeface="新細明體" panose="02020500000000000000" pitchFamily="18" charset="-120"/>
        <a:cs typeface="+mn-cs"/>
      </a:defRPr>
    </a:lvl5pPr>
    <a:lvl6pPr marL="2286000" algn="l" defTabSz="914400" rtl="0" eaLnBrk="1" latinLnBrk="0" hangingPunct="1">
      <a:defRPr kumimoji="1" sz="3200" kern="1200">
        <a:solidFill>
          <a:schemeClr val="tx1"/>
        </a:solidFill>
        <a:latin typeface="Arial Rounded MT Bold" panose="020F0704030504030204" pitchFamily="34" charset="0"/>
        <a:ea typeface="新細明體" panose="02020500000000000000" pitchFamily="18" charset="-120"/>
        <a:cs typeface="+mn-cs"/>
      </a:defRPr>
    </a:lvl6pPr>
    <a:lvl7pPr marL="2743200" algn="l" defTabSz="914400" rtl="0" eaLnBrk="1" latinLnBrk="0" hangingPunct="1">
      <a:defRPr kumimoji="1" sz="3200" kern="1200">
        <a:solidFill>
          <a:schemeClr val="tx1"/>
        </a:solidFill>
        <a:latin typeface="Arial Rounded MT Bold" panose="020F0704030504030204" pitchFamily="34" charset="0"/>
        <a:ea typeface="新細明體" panose="02020500000000000000" pitchFamily="18" charset="-120"/>
        <a:cs typeface="+mn-cs"/>
      </a:defRPr>
    </a:lvl7pPr>
    <a:lvl8pPr marL="3200400" algn="l" defTabSz="914400" rtl="0" eaLnBrk="1" latinLnBrk="0" hangingPunct="1">
      <a:defRPr kumimoji="1" sz="3200" kern="1200">
        <a:solidFill>
          <a:schemeClr val="tx1"/>
        </a:solidFill>
        <a:latin typeface="Arial Rounded MT Bold" panose="020F0704030504030204" pitchFamily="34" charset="0"/>
        <a:ea typeface="新細明體" panose="02020500000000000000" pitchFamily="18" charset="-120"/>
        <a:cs typeface="+mn-cs"/>
      </a:defRPr>
    </a:lvl8pPr>
    <a:lvl9pPr marL="3657600" algn="l" defTabSz="914400" rtl="0" eaLnBrk="1" latinLnBrk="0" hangingPunct="1">
      <a:defRPr kumimoji="1" sz="3200" kern="1200">
        <a:solidFill>
          <a:schemeClr val="tx1"/>
        </a:solidFill>
        <a:latin typeface="Arial Rounded MT Bold" panose="020F070403050403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3974">
          <p15:clr>
            <a:srgbClr val="A4A3A4"/>
          </p15:clr>
        </p15:guide>
        <p15:guide id="2" pos="3120">
          <p15:clr>
            <a:srgbClr val="A4A3A4"/>
          </p15:clr>
        </p15:guide>
      </p15:sldGuideLst>
    </p:ext>
    <p:ext uri="{2D200454-40CA-4A62-9FC3-DE9A4176ACB9}">
      <p15:notesGuideLst xmlns:p15="http://schemas.microsoft.com/office/powerpoint/2012/main">
        <p15:guide id="1" orient="horz" pos="3133"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0000FF"/>
    <a:srgbClr val="0066FF"/>
    <a:srgbClr val="008000"/>
    <a:srgbClr val="FF9966"/>
    <a:srgbClr val="FF6600"/>
    <a:srgbClr val="00FF00"/>
    <a:srgbClr val="FF0000"/>
    <a:srgbClr val="DDDDDD"/>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373" autoAdjust="0"/>
    <p:restoredTop sz="94300" autoAdjust="0"/>
  </p:normalViewPr>
  <p:slideViewPr>
    <p:cSldViewPr>
      <p:cViewPr varScale="1">
        <p:scale>
          <a:sx n="81" d="100"/>
          <a:sy n="81" d="100"/>
        </p:scale>
        <p:origin x="672" y="48"/>
      </p:cViewPr>
      <p:guideLst>
        <p:guide orient="horz" pos="3974"/>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73" d="100"/>
          <a:sy n="73" d="100"/>
        </p:scale>
        <p:origin x="-2166" y="-90"/>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68FF2E5A-2F56-411D-A4E4-D47BFFFB27B3}"/>
              </a:ext>
            </a:extLst>
          </p:cNvPr>
          <p:cNvSpPr>
            <a:spLocks noGrp="1" noChangeArrowheads="1"/>
          </p:cNvSpPr>
          <p:nvPr>
            <p:ph type="hdr" sz="quarter"/>
          </p:nvPr>
        </p:nvSpPr>
        <p:spPr bwMode="auto">
          <a:xfrm>
            <a:off x="1" y="0"/>
            <a:ext cx="2972004" cy="49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027" tIns="48014" rIns="96027" bIns="48014" numCol="1" anchor="t" anchorCtr="0" compatLnSpc="1">
            <a:prstTxWarp prst="textNoShape">
              <a:avLst/>
            </a:prstTxWarp>
          </a:bodyPr>
          <a:lstStyle>
            <a:lvl1pPr eaLnBrk="0" hangingPunct="0">
              <a:spcBef>
                <a:spcPct val="20000"/>
              </a:spcBef>
              <a:buSzPct val="50000"/>
              <a:buFont typeface="Arial Rounded MT Bold" panose="020F0704030504030204" pitchFamily="34" charset="0"/>
              <a:buChar char="•"/>
              <a:defRPr kumimoji="0" sz="1300">
                <a:ea typeface="新細明體" charset="-120"/>
              </a:defRPr>
            </a:lvl1pPr>
          </a:lstStyle>
          <a:p>
            <a:pPr>
              <a:defRPr/>
            </a:pPr>
            <a:endParaRPr lang="en-US" altLang="zh-TW" dirty="0"/>
          </a:p>
        </p:txBody>
      </p:sp>
      <p:sp>
        <p:nvSpPr>
          <p:cNvPr id="94211" name="Rectangle 3">
            <a:extLst>
              <a:ext uri="{FF2B5EF4-FFF2-40B4-BE49-F238E27FC236}">
                <a16:creationId xmlns:a16="http://schemas.microsoft.com/office/drawing/2014/main" id="{40838D7E-8D54-4980-BB2E-8E9D620D365C}"/>
              </a:ext>
            </a:extLst>
          </p:cNvPr>
          <p:cNvSpPr>
            <a:spLocks noGrp="1" noChangeArrowheads="1"/>
          </p:cNvSpPr>
          <p:nvPr>
            <p:ph type="dt" sz="quarter" idx="1"/>
          </p:nvPr>
        </p:nvSpPr>
        <p:spPr bwMode="auto">
          <a:xfrm>
            <a:off x="3884463" y="0"/>
            <a:ext cx="2972004" cy="49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027" tIns="48014" rIns="96027" bIns="48014" numCol="1" anchor="t" anchorCtr="0" compatLnSpc="1">
            <a:prstTxWarp prst="textNoShape">
              <a:avLst/>
            </a:prstTxWarp>
          </a:bodyPr>
          <a:lstStyle>
            <a:lvl1pPr algn="r" eaLnBrk="0" hangingPunct="0">
              <a:spcBef>
                <a:spcPct val="20000"/>
              </a:spcBef>
              <a:buSzPct val="50000"/>
              <a:buFont typeface="Arial Rounded MT Bold" panose="020F0704030504030204" pitchFamily="34" charset="0"/>
              <a:buChar char="•"/>
              <a:defRPr kumimoji="0" sz="1300">
                <a:ea typeface="新細明體" charset="-120"/>
              </a:defRPr>
            </a:lvl1pPr>
          </a:lstStyle>
          <a:p>
            <a:pPr>
              <a:defRPr/>
            </a:pPr>
            <a:fld id="{189B83F1-8745-46B3-B1E8-B5664A16790E}" type="datetime1">
              <a:rPr lang="zh-TW" altLang="en-US"/>
              <a:pPr>
                <a:defRPr/>
              </a:pPr>
              <a:t>2018/10/19</a:t>
            </a:fld>
            <a:endParaRPr lang="en-US" altLang="zh-TW" dirty="0"/>
          </a:p>
        </p:txBody>
      </p:sp>
      <p:sp>
        <p:nvSpPr>
          <p:cNvPr id="94212" name="Rectangle 4">
            <a:extLst>
              <a:ext uri="{FF2B5EF4-FFF2-40B4-BE49-F238E27FC236}">
                <a16:creationId xmlns:a16="http://schemas.microsoft.com/office/drawing/2014/main" id="{D8D35C9A-17FE-40B2-B8C5-DC08DBF2D06D}"/>
              </a:ext>
            </a:extLst>
          </p:cNvPr>
          <p:cNvSpPr>
            <a:spLocks noGrp="1" noChangeArrowheads="1"/>
          </p:cNvSpPr>
          <p:nvPr>
            <p:ph type="ftr" sz="quarter" idx="2"/>
          </p:nvPr>
        </p:nvSpPr>
        <p:spPr bwMode="auto">
          <a:xfrm>
            <a:off x="1" y="9448908"/>
            <a:ext cx="2972004" cy="49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027" tIns="48014" rIns="96027" bIns="48014" numCol="1" anchor="b" anchorCtr="0" compatLnSpc="1">
            <a:prstTxWarp prst="textNoShape">
              <a:avLst/>
            </a:prstTxWarp>
          </a:bodyPr>
          <a:lstStyle>
            <a:lvl1pPr eaLnBrk="0" hangingPunct="0">
              <a:spcBef>
                <a:spcPct val="20000"/>
              </a:spcBef>
              <a:buSzPct val="50000"/>
              <a:buFont typeface="Arial Rounded MT Bold" panose="020F0704030504030204" pitchFamily="34" charset="0"/>
              <a:buChar char="•"/>
              <a:defRPr kumimoji="0" sz="1300">
                <a:ea typeface="新細明體" charset="-120"/>
              </a:defRPr>
            </a:lvl1pPr>
          </a:lstStyle>
          <a:p>
            <a:pPr>
              <a:defRPr/>
            </a:pPr>
            <a:endParaRPr lang="en-US" altLang="zh-TW" dirty="0"/>
          </a:p>
        </p:txBody>
      </p:sp>
      <p:sp>
        <p:nvSpPr>
          <p:cNvPr id="94213" name="Rectangle 5">
            <a:extLst>
              <a:ext uri="{FF2B5EF4-FFF2-40B4-BE49-F238E27FC236}">
                <a16:creationId xmlns:a16="http://schemas.microsoft.com/office/drawing/2014/main" id="{E31BD895-6909-4F8C-AFF1-F158ACE8259F}"/>
              </a:ext>
            </a:extLst>
          </p:cNvPr>
          <p:cNvSpPr>
            <a:spLocks noGrp="1" noChangeArrowheads="1"/>
          </p:cNvSpPr>
          <p:nvPr>
            <p:ph type="sldNum" sz="quarter" idx="3"/>
          </p:nvPr>
        </p:nvSpPr>
        <p:spPr bwMode="auto">
          <a:xfrm>
            <a:off x="3884463" y="9448908"/>
            <a:ext cx="2972004" cy="49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027" tIns="48014" rIns="96027" bIns="48014" numCol="1" anchor="b" anchorCtr="0" compatLnSpc="1">
            <a:prstTxWarp prst="textNoShape">
              <a:avLst/>
            </a:prstTxWarp>
          </a:bodyPr>
          <a:lstStyle>
            <a:lvl1pPr algn="r" eaLnBrk="0" hangingPunct="0">
              <a:spcBef>
                <a:spcPct val="20000"/>
              </a:spcBef>
              <a:buSzPct val="50000"/>
              <a:buFont typeface="Arial Rounded MT Bold" panose="020F0704030504030204" pitchFamily="34" charset="0"/>
              <a:buChar char="•"/>
              <a:defRPr kumimoji="0" sz="1300"/>
            </a:lvl1pPr>
          </a:lstStyle>
          <a:p>
            <a:pPr>
              <a:defRPr/>
            </a:pPr>
            <a:fld id="{CB464F49-C3A4-45F8-8154-42C60D803388}" type="slidenum">
              <a:rPr lang="zh-TW" altLang="en-US"/>
              <a:pPr>
                <a:defRPr/>
              </a:pPr>
              <a:t>‹#›</a:t>
            </a:fld>
            <a:endParaRPr lang="en-US" altLang="zh-TW" dirty="0"/>
          </a:p>
        </p:txBody>
      </p:sp>
    </p:spTree>
    <p:extLst>
      <p:ext uri="{BB962C8B-B14F-4D97-AF65-F5344CB8AC3E}">
        <p14:creationId xmlns:p14="http://schemas.microsoft.com/office/powerpoint/2010/main" val="30639711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5D0AE26-CD25-4106-8ED8-3A2233DFE009}"/>
              </a:ext>
            </a:extLst>
          </p:cNvPr>
          <p:cNvSpPr>
            <a:spLocks noGrp="1" noChangeArrowheads="1"/>
          </p:cNvSpPr>
          <p:nvPr>
            <p:ph type="hdr" sz="quarter"/>
          </p:nvPr>
        </p:nvSpPr>
        <p:spPr bwMode="auto">
          <a:xfrm>
            <a:off x="1" y="0"/>
            <a:ext cx="2972004" cy="496824"/>
          </a:xfrm>
          <a:prstGeom prst="rect">
            <a:avLst/>
          </a:prstGeom>
          <a:noFill/>
          <a:ln w="9525">
            <a:noFill/>
            <a:miter lim="800000"/>
            <a:headEnd/>
            <a:tailEnd/>
          </a:ln>
          <a:effectLst/>
        </p:spPr>
        <p:txBody>
          <a:bodyPr vert="horz" wrap="square" lIns="96027" tIns="48014" rIns="96027" bIns="48014" numCol="1" anchor="t" anchorCtr="0" compatLnSpc="1">
            <a:prstTxWarp prst="textNoShape">
              <a:avLst/>
            </a:prstTxWarp>
          </a:bodyPr>
          <a:lstStyle>
            <a:lvl1pPr eaLnBrk="1" hangingPunct="1">
              <a:spcBef>
                <a:spcPct val="0"/>
              </a:spcBef>
              <a:buSzTx/>
              <a:buFontTx/>
              <a:buNone/>
              <a:defRPr sz="1300">
                <a:latin typeface="Arial" charset="0"/>
                <a:ea typeface="新細明體" charset="-120"/>
              </a:defRPr>
            </a:lvl1pPr>
          </a:lstStyle>
          <a:p>
            <a:pPr>
              <a:defRPr/>
            </a:pPr>
            <a:endParaRPr lang="en-US" altLang="zh-TW" dirty="0"/>
          </a:p>
        </p:txBody>
      </p:sp>
      <p:sp>
        <p:nvSpPr>
          <p:cNvPr id="8195" name="Rectangle 3">
            <a:extLst>
              <a:ext uri="{FF2B5EF4-FFF2-40B4-BE49-F238E27FC236}">
                <a16:creationId xmlns:a16="http://schemas.microsoft.com/office/drawing/2014/main" id="{C2765ECA-E073-4C15-9B5B-1424C6AD5FF0}"/>
              </a:ext>
            </a:extLst>
          </p:cNvPr>
          <p:cNvSpPr>
            <a:spLocks noGrp="1" noChangeArrowheads="1"/>
          </p:cNvSpPr>
          <p:nvPr>
            <p:ph type="dt" idx="1"/>
          </p:nvPr>
        </p:nvSpPr>
        <p:spPr bwMode="auto">
          <a:xfrm>
            <a:off x="3884463" y="0"/>
            <a:ext cx="2972004" cy="496824"/>
          </a:xfrm>
          <a:prstGeom prst="rect">
            <a:avLst/>
          </a:prstGeom>
          <a:noFill/>
          <a:ln w="9525">
            <a:noFill/>
            <a:miter lim="800000"/>
            <a:headEnd/>
            <a:tailEnd/>
          </a:ln>
          <a:effectLst/>
        </p:spPr>
        <p:txBody>
          <a:bodyPr vert="horz" wrap="square" lIns="96027" tIns="48014" rIns="96027" bIns="48014" numCol="1" anchor="t" anchorCtr="0" compatLnSpc="1">
            <a:prstTxWarp prst="textNoShape">
              <a:avLst/>
            </a:prstTxWarp>
          </a:bodyPr>
          <a:lstStyle>
            <a:lvl1pPr algn="r" eaLnBrk="1" hangingPunct="1">
              <a:spcBef>
                <a:spcPct val="0"/>
              </a:spcBef>
              <a:buSzTx/>
              <a:buFontTx/>
              <a:buNone/>
              <a:defRPr sz="1300">
                <a:latin typeface="Arial" charset="0"/>
                <a:ea typeface="新細明體" charset="-120"/>
              </a:defRPr>
            </a:lvl1pPr>
          </a:lstStyle>
          <a:p>
            <a:pPr>
              <a:defRPr/>
            </a:pPr>
            <a:fld id="{7BB9DF28-AD5B-4296-B318-9D9B2D694EA3}" type="datetime1">
              <a:rPr lang="en-US" altLang="zh-TW"/>
              <a:pPr>
                <a:defRPr/>
              </a:pPr>
              <a:t>10/19/2018</a:t>
            </a:fld>
            <a:endParaRPr lang="en-US" altLang="zh-TW" dirty="0"/>
          </a:p>
        </p:txBody>
      </p:sp>
      <p:sp>
        <p:nvSpPr>
          <p:cNvPr id="8196" name="Rectangle 4">
            <a:extLst>
              <a:ext uri="{FF2B5EF4-FFF2-40B4-BE49-F238E27FC236}">
                <a16:creationId xmlns:a16="http://schemas.microsoft.com/office/drawing/2014/main" id="{96F6A9CD-0860-4083-AD55-AE7CA285FFD5}"/>
              </a:ext>
            </a:extLst>
          </p:cNvPr>
          <p:cNvSpPr>
            <a:spLocks noGrp="1" noRot="1" noChangeAspect="1" noChangeArrowheads="1" noTextEdit="1"/>
          </p:cNvSpPr>
          <p:nvPr>
            <p:ph type="sldImg" idx="2"/>
          </p:nvPr>
        </p:nvSpPr>
        <p:spPr bwMode="auto">
          <a:xfrm>
            <a:off x="735013" y="746125"/>
            <a:ext cx="5387975" cy="37306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06D0FC02-1448-4DBC-9F7C-2CC15F0A1D66}"/>
              </a:ext>
            </a:extLst>
          </p:cNvPr>
          <p:cNvSpPr>
            <a:spLocks noGrp="1" noChangeArrowheads="1"/>
          </p:cNvSpPr>
          <p:nvPr>
            <p:ph type="body" sz="quarter" idx="3"/>
          </p:nvPr>
        </p:nvSpPr>
        <p:spPr bwMode="auto">
          <a:xfrm>
            <a:off x="685494" y="4724454"/>
            <a:ext cx="5487013" cy="4476043"/>
          </a:xfrm>
          <a:prstGeom prst="rect">
            <a:avLst/>
          </a:prstGeom>
          <a:noFill/>
          <a:ln w="9525">
            <a:noFill/>
            <a:miter lim="800000"/>
            <a:headEnd/>
            <a:tailEnd/>
          </a:ln>
          <a:effectLst/>
        </p:spPr>
        <p:txBody>
          <a:bodyPr vert="horz" wrap="square" lIns="96027" tIns="48014" rIns="96027" bIns="48014" numCol="1" anchor="t" anchorCtr="0" compatLnSpc="1">
            <a:prstTxWarp prst="textNoShape">
              <a:avLst/>
            </a:prstTxWarp>
          </a:bodyPr>
          <a:lstStyle/>
          <a:p>
            <a:pPr lvl="0"/>
            <a:r>
              <a:rPr lang="zh-TW" altLang="en-US" noProof="0"/>
              <a:t>按一下以編輯母片</a:t>
            </a:r>
            <a:endParaRPr lang="en-US" altLang="zh-TW" noProof="0"/>
          </a:p>
          <a:p>
            <a:pPr lvl="1"/>
            <a:r>
              <a:rPr lang="zh-TW" altLang="en-US" noProof="0"/>
              <a:t>第二層</a:t>
            </a:r>
            <a:endParaRPr lang="en-US" altLang="zh-TW" noProof="0"/>
          </a:p>
          <a:p>
            <a:pPr lvl="2"/>
            <a:r>
              <a:rPr lang="zh-TW" altLang="en-US" noProof="0"/>
              <a:t>第三層</a:t>
            </a:r>
            <a:endParaRPr lang="en-US" altLang="zh-TW" noProof="0"/>
          </a:p>
          <a:p>
            <a:pPr lvl="3"/>
            <a:r>
              <a:rPr lang="zh-TW" altLang="en-US" noProof="0"/>
              <a:t>第四層</a:t>
            </a:r>
            <a:endParaRPr lang="en-US" altLang="zh-TW" noProof="0"/>
          </a:p>
          <a:p>
            <a:pPr lvl="4"/>
            <a:r>
              <a:rPr lang="zh-TW" altLang="en-US" noProof="0"/>
              <a:t>第五層</a:t>
            </a:r>
            <a:endParaRPr lang="en-US" altLang="zh-TW" noProof="0"/>
          </a:p>
        </p:txBody>
      </p:sp>
      <p:sp>
        <p:nvSpPr>
          <p:cNvPr id="8198" name="Rectangle 6">
            <a:extLst>
              <a:ext uri="{FF2B5EF4-FFF2-40B4-BE49-F238E27FC236}">
                <a16:creationId xmlns:a16="http://schemas.microsoft.com/office/drawing/2014/main" id="{103F439B-10C1-441F-B369-AA364C6881E9}"/>
              </a:ext>
            </a:extLst>
          </p:cNvPr>
          <p:cNvSpPr>
            <a:spLocks noGrp="1" noChangeArrowheads="1"/>
          </p:cNvSpPr>
          <p:nvPr>
            <p:ph type="ftr" sz="quarter" idx="4"/>
          </p:nvPr>
        </p:nvSpPr>
        <p:spPr bwMode="auto">
          <a:xfrm>
            <a:off x="1" y="9448908"/>
            <a:ext cx="2972004" cy="496824"/>
          </a:xfrm>
          <a:prstGeom prst="rect">
            <a:avLst/>
          </a:prstGeom>
          <a:noFill/>
          <a:ln w="9525">
            <a:noFill/>
            <a:miter lim="800000"/>
            <a:headEnd/>
            <a:tailEnd/>
          </a:ln>
          <a:effectLst/>
        </p:spPr>
        <p:txBody>
          <a:bodyPr vert="horz" wrap="square" lIns="96027" tIns="48014" rIns="96027" bIns="48014" numCol="1" anchor="b" anchorCtr="0" compatLnSpc="1">
            <a:prstTxWarp prst="textNoShape">
              <a:avLst/>
            </a:prstTxWarp>
          </a:bodyPr>
          <a:lstStyle>
            <a:lvl1pPr eaLnBrk="1" hangingPunct="1">
              <a:spcBef>
                <a:spcPct val="0"/>
              </a:spcBef>
              <a:buSzTx/>
              <a:buFontTx/>
              <a:buNone/>
              <a:defRPr sz="1300">
                <a:latin typeface="Arial" charset="0"/>
                <a:ea typeface="新細明體" charset="-120"/>
              </a:defRPr>
            </a:lvl1pPr>
          </a:lstStyle>
          <a:p>
            <a:pPr>
              <a:defRPr/>
            </a:pPr>
            <a:endParaRPr lang="en-US" altLang="zh-TW" dirty="0"/>
          </a:p>
        </p:txBody>
      </p:sp>
      <p:sp>
        <p:nvSpPr>
          <p:cNvPr id="8199" name="Rectangle 7">
            <a:extLst>
              <a:ext uri="{FF2B5EF4-FFF2-40B4-BE49-F238E27FC236}">
                <a16:creationId xmlns:a16="http://schemas.microsoft.com/office/drawing/2014/main" id="{A3D4ED6D-0141-4764-8E77-1CA5E7F61F07}"/>
              </a:ext>
            </a:extLst>
          </p:cNvPr>
          <p:cNvSpPr>
            <a:spLocks noGrp="1" noChangeArrowheads="1"/>
          </p:cNvSpPr>
          <p:nvPr>
            <p:ph type="sldNum" sz="quarter" idx="5"/>
          </p:nvPr>
        </p:nvSpPr>
        <p:spPr bwMode="auto">
          <a:xfrm>
            <a:off x="3884463" y="9448908"/>
            <a:ext cx="2972004" cy="496824"/>
          </a:xfrm>
          <a:prstGeom prst="rect">
            <a:avLst/>
          </a:prstGeom>
          <a:noFill/>
          <a:ln w="9525">
            <a:noFill/>
            <a:miter lim="800000"/>
            <a:headEnd/>
            <a:tailEnd/>
          </a:ln>
          <a:effectLst/>
        </p:spPr>
        <p:txBody>
          <a:bodyPr vert="horz" wrap="square" lIns="96027" tIns="48014" rIns="96027" bIns="48014" numCol="1" anchor="b" anchorCtr="0" compatLnSpc="1">
            <a:prstTxWarp prst="textNoShape">
              <a:avLst/>
            </a:prstTxWarp>
          </a:bodyPr>
          <a:lstStyle>
            <a:lvl1pPr algn="r" eaLnBrk="1" hangingPunct="1">
              <a:spcBef>
                <a:spcPct val="0"/>
              </a:spcBef>
              <a:buSzTx/>
              <a:buFontTx/>
              <a:buNone/>
              <a:defRPr sz="1300">
                <a:latin typeface="Arial" panose="020B0604020202020204" pitchFamily="34" charset="0"/>
              </a:defRPr>
            </a:lvl1pPr>
          </a:lstStyle>
          <a:p>
            <a:pPr>
              <a:defRPr/>
            </a:pPr>
            <a:fld id="{95AA6E08-5D1A-40CA-9E67-2962601F9135}" type="slidenum">
              <a:rPr lang="en-US" altLang="zh-TW"/>
              <a:pPr>
                <a:defRPr/>
              </a:pPr>
              <a:t>‹#›</a:t>
            </a:fld>
            <a:endParaRPr lang="en-US" altLang="zh-TW" dirty="0"/>
          </a:p>
        </p:txBody>
      </p:sp>
    </p:spTree>
    <p:extLst>
      <p:ext uri="{BB962C8B-B14F-4D97-AF65-F5344CB8AC3E}">
        <p14:creationId xmlns:p14="http://schemas.microsoft.com/office/powerpoint/2010/main" val="7160287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charset="-120"/>
        <a:cs typeface="新細明體" charset="-120"/>
      </a:defRPr>
    </a:lvl1pPr>
    <a:lvl2pPr marL="457200" algn="l" rtl="0" eaLnBrk="0" fontAlgn="base" hangingPunct="0">
      <a:spcBef>
        <a:spcPct val="30000"/>
      </a:spcBef>
      <a:spcAft>
        <a:spcPct val="0"/>
      </a:spcAft>
      <a:defRPr kumimoji="1" sz="1200" kern="1200">
        <a:solidFill>
          <a:schemeClr val="tx1"/>
        </a:solidFill>
        <a:latin typeface="Arial" charset="0"/>
        <a:ea typeface="新細明體" charset="-120"/>
        <a:cs typeface="新細明體" charset="-120"/>
      </a:defRPr>
    </a:lvl2pPr>
    <a:lvl3pPr marL="914400" algn="l" rtl="0" eaLnBrk="0" fontAlgn="base" hangingPunct="0">
      <a:spcBef>
        <a:spcPct val="30000"/>
      </a:spcBef>
      <a:spcAft>
        <a:spcPct val="0"/>
      </a:spcAft>
      <a:defRPr kumimoji="1" sz="1200" kern="1200">
        <a:solidFill>
          <a:schemeClr val="tx1"/>
        </a:solidFill>
        <a:latin typeface="Arial" charset="0"/>
        <a:ea typeface="新細明體" charset="-120"/>
        <a:cs typeface="新細明體" charset="-120"/>
      </a:defRPr>
    </a:lvl3pPr>
    <a:lvl4pPr marL="1371600" algn="l" rtl="0" eaLnBrk="0" fontAlgn="base" hangingPunct="0">
      <a:spcBef>
        <a:spcPct val="30000"/>
      </a:spcBef>
      <a:spcAft>
        <a:spcPct val="0"/>
      </a:spcAft>
      <a:defRPr kumimoji="1" sz="1200" kern="1200">
        <a:solidFill>
          <a:schemeClr val="tx1"/>
        </a:solidFill>
        <a:latin typeface="Arial" charset="0"/>
        <a:ea typeface="新細明體" charset="-120"/>
        <a:cs typeface="新細明體" charset="-120"/>
      </a:defRPr>
    </a:lvl4pPr>
    <a:lvl5pPr marL="1828800" algn="l" rtl="0" eaLnBrk="0" fontAlgn="base" hangingPunct="0">
      <a:spcBef>
        <a:spcPct val="30000"/>
      </a:spcBef>
      <a:spcAft>
        <a:spcPct val="0"/>
      </a:spcAft>
      <a:defRPr kumimoji="1" sz="1200" kern="1200">
        <a:solidFill>
          <a:schemeClr val="tx1"/>
        </a:solidFill>
        <a:latin typeface="Arial" charset="0"/>
        <a:ea typeface="新細明體" charset="-120"/>
        <a:cs typeface="新細明體" charset="-12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AA6E08-5D1A-40CA-9E67-2962601F9135}" type="slidenum">
              <a:rPr lang="en-US" altLang="zh-TW" smtClean="0"/>
              <a:pPr>
                <a:defRPr/>
              </a:pPr>
              <a:t>1</a:t>
            </a:fld>
            <a:endParaRPr lang="en-US" altLang="zh-TW" dirty="0"/>
          </a:p>
        </p:txBody>
      </p:sp>
    </p:spTree>
    <p:extLst>
      <p:ext uri="{BB962C8B-B14F-4D97-AF65-F5344CB8AC3E}">
        <p14:creationId xmlns:p14="http://schemas.microsoft.com/office/powerpoint/2010/main" val="3453413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95AA6E08-5D1A-40CA-9E67-2962601F9135}" type="slidenum">
              <a:rPr lang="en-US" altLang="zh-TW" smtClean="0"/>
              <a:pPr>
                <a:defRPr/>
              </a:pPr>
              <a:t>13</a:t>
            </a:fld>
            <a:endParaRPr lang="en-US" altLang="zh-TW" dirty="0"/>
          </a:p>
        </p:txBody>
      </p:sp>
    </p:spTree>
    <p:extLst>
      <p:ext uri="{BB962C8B-B14F-4D97-AF65-F5344CB8AC3E}">
        <p14:creationId xmlns:p14="http://schemas.microsoft.com/office/powerpoint/2010/main" val="4208162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a:defRPr/>
            </a:pPr>
            <a:fld id="{95AA6E08-5D1A-40CA-9E67-2962601F9135}" type="slidenum">
              <a:rPr lang="en-US" altLang="zh-TW" smtClean="0"/>
              <a:pPr>
                <a:defRPr/>
              </a:pPr>
              <a:t>24</a:t>
            </a:fld>
            <a:endParaRPr lang="en-US" altLang="zh-TW" dirty="0"/>
          </a:p>
        </p:txBody>
      </p:sp>
    </p:spTree>
    <p:extLst>
      <p:ext uri="{BB962C8B-B14F-4D97-AF65-F5344CB8AC3E}">
        <p14:creationId xmlns:p14="http://schemas.microsoft.com/office/powerpoint/2010/main" val="1235888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95AA6E08-5D1A-40CA-9E67-2962601F9135}" type="slidenum">
              <a:rPr lang="en-US" altLang="zh-TW" smtClean="0"/>
              <a:pPr>
                <a:defRPr/>
              </a:pPr>
              <a:t>2</a:t>
            </a:fld>
            <a:endParaRPr lang="en-US" altLang="zh-TW" dirty="0"/>
          </a:p>
        </p:txBody>
      </p:sp>
    </p:spTree>
    <p:extLst>
      <p:ext uri="{BB962C8B-B14F-4D97-AF65-F5344CB8AC3E}">
        <p14:creationId xmlns:p14="http://schemas.microsoft.com/office/powerpoint/2010/main" val="2515726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95AA6E08-5D1A-40CA-9E67-2962601F9135}" type="slidenum">
              <a:rPr lang="en-US" altLang="zh-TW" smtClean="0"/>
              <a:pPr>
                <a:defRPr/>
              </a:pPr>
              <a:t>3</a:t>
            </a:fld>
            <a:endParaRPr lang="en-US" altLang="zh-TW" dirty="0"/>
          </a:p>
        </p:txBody>
      </p:sp>
    </p:spTree>
    <p:extLst>
      <p:ext uri="{BB962C8B-B14F-4D97-AF65-F5344CB8AC3E}">
        <p14:creationId xmlns:p14="http://schemas.microsoft.com/office/powerpoint/2010/main" val="409690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95AA6E08-5D1A-40CA-9E67-2962601F9135}" type="slidenum">
              <a:rPr lang="en-US" altLang="zh-TW" smtClean="0"/>
              <a:pPr>
                <a:defRPr/>
              </a:pPr>
              <a:t>4</a:t>
            </a:fld>
            <a:endParaRPr lang="en-US" altLang="zh-TW" dirty="0"/>
          </a:p>
        </p:txBody>
      </p:sp>
    </p:spTree>
    <p:extLst>
      <p:ext uri="{BB962C8B-B14F-4D97-AF65-F5344CB8AC3E}">
        <p14:creationId xmlns:p14="http://schemas.microsoft.com/office/powerpoint/2010/main" val="3883786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95AA6E08-5D1A-40CA-9E67-2962601F9135}" type="slidenum">
              <a:rPr lang="en-US" altLang="zh-TW" smtClean="0">
                <a:solidFill>
                  <a:srgbClr val="000000"/>
                </a:solidFill>
              </a:rPr>
              <a:pPr>
                <a:defRPr/>
              </a:pPr>
              <a:t>5</a:t>
            </a:fld>
            <a:endParaRPr lang="en-US" altLang="zh-TW" dirty="0">
              <a:solidFill>
                <a:srgbClr val="000000"/>
              </a:solidFill>
            </a:endParaRPr>
          </a:p>
        </p:txBody>
      </p:sp>
    </p:spTree>
    <p:extLst>
      <p:ext uri="{BB962C8B-B14F-4D97-AF65-F5344CB8AC3E}">
        <p14:creationId xmlns:p14="http://schemas.microsoft.com/office/powerpoint/2010/main" val="2006113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95AA6E08-5D1A-40CA-9E67-2962601F9135}" type="slidenum">
              <a:rPr lang="en-US" altLang="zh-TW" smtClean="0">
                <a:solidFill>
                  <a:srgbClr val="000000"/>
                </a:solidFill>
              </a:rPr>
              <a:pPr>
                <a:defRPr/>
              </a:pPr>
              <a:t>6</a:t>
            </a:fld>
            <a:endParaRPr lang="en-US" altLang="zh-TW" dirty="0">
              <a:solidFill>
                <a:srgbClr val="000000"/>
              </a:solidFill>
            </a:endParaRPr>
          </a:p>
        </p:txBody>
      </p:sp>
    </p:spTree>
    <p:extLst>
      <p:ext uri="{BB962C8B-B14F-4D97-AF65-F5344CB8AC3E}">
        <p14:creationId xmlns:p14="http://schemas.microsoft.com/office/powerpoint/2010/main" val="3486783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95AA6E08-5D1A-40CA-9E67-2962601F9135}" type="slidenum">
              <a:rPr lang="en-US" altLang="zh-TW" smtClean="0">
                <a:solidFill>
                  <a:srgbClr val="000000"/>
                </a:solidFill>
              </a:rPr>
              <a:pPr>
                <a:defRPr/>
              </a:pPr>
              <a:t>7</a:t>
            </a:fld>
            <a:endParaRPr lang="en-US" altLang="zh-TW" dirty="0">
              <a:solidFill>
                <a:srgbClr val="000000"/>
              </a:solidFill>
            </a:endParaRPr>
          </a:p>
        </p:txBody>
      </p:sp>
    </p:spTree>
    <p:extLst>
      <p:ext uri="{BB962C8B-B14F-4D97-AF65-F5344CB8AC3E}">
        <p14:creationId xmlns:p14="http://schemas.microsoft.com/office/powerpoint/2010/main" val="2147539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95AA6E08-5D1A-40CA-9E67-2962601F9135}" type="slidenum">
              <a:rPr lang="en-US" altLang="zh-TW" smtClean="0">
                <a:solidFill>
                  <a:srgbClr val="000000"/>
                </a:solidFill>
              </a:rPr>
              <a:pPr>
                <a:defRPr/>
              </a:pPr>
              <a:t>8</a:t>
            </a:fld>
            <a:endParaRPr lang="en-US" altLang="zh-TW" dirty="0">
              <a:solidFill>
                <a:srgbClr val="000000"/>
              </a:solidFill>
            </a:endParaRPr>
          </a:p>
        </p:txBody>
      </p:sp>
    </p:spTree>
    <p:extLst>
      <p:ext uri="{BB962C8B-B14F-4D97-AF65-F5344CB8AC3E}">
        <p14:creationId xmlns:p14="http://schemas.microsoft.com/office/powerpoint/2010/main" val="2424669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95AA6E08-5D1A-40CA-9E67-2962601F9135}" type="slidenum">
              <a:rPr lang="en-US" altLang="zh-TW" smtClean="0">
                <a:solidFill>
                  <a:srgbClr val="000000"/>
                </a:solidFill>
              </a:rPr>
              <a:pPr>
                <a:defRPr/>
              </a:pPr>
              <a:t>9</a:t>
            </a:fld>
            <a:endParaRPr lang="en-US" altLang="zh-TW" dirty="0">
              <a:solidFill>
                <a:srgbClr val="000000"/>
              </a:solidFill>
            </a:endParaRPr>
          </a:p>
        </p:txBody>
      </p:sp>
    </p:spTree>
    <p:extLst>
      <p:ext uri="{BB962C8B-B14F-4D97-AF65-F5344CB8AC3E}">
        <p14:creationId xmlns:p14="http://schemas.microsoft.com/office/powerpoint/2010/main" val="674144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標題投影片">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stretch>
            <a:fillRect/>
          </a:stretch>
        </p:blipFill>
        <p:spPr>
          <a:xfrm>
            <a:off x="0" y="1124744"/>
            <a:ext cx="9906000" cy="3090672"/>
          </a:xfrm>
          <a:prstGeom prst="rect">
            <a:avLst/>
          </a:prstGeom>
        </p:spPr>
      </p:pic>
      <p:pic>
        <p:nvPicPr>
          <p:cNvPr id="4" name="圖片 3"/>
          <p:cNvPicPr>
            <a:picLocks noChangeAspect="1"/>
          </p:cNvPicPr>
          <p:nvPr userDrawn="1"/>
        </p:nvPicPr>
        <p:blipFill>
          <a:blip r:embed="rId3"/>
          <a:stretch>
            <a:fillRect/>
          </a:stretch>
        </p:blipFill>
        <p:spPr>
          <a:xfrm>
            <a:off x="0" y="6048327"/>
            <a:ext cx="9906000" cy="837057"/>
          </a:xfrm>
          <a:prstGeom prst="rect">
            <a:avLst/>
          </a:prstGeom>
        </p:spPr>
      </p:pic>
      <p:sp>
        <p:nvSpPr>
          <p:cNvPr id="6" name="Rectangle 2"/>
          <p:cNvSpPr>
            <a:spLocks noGrp="1" noChangeArrowheads="1"/>
          </p:cNvSpPr>
          <p:nvPr>
            <p:ph type="title"/>
          </p:nvPr>
        </p:nvSpPr>
        <p:spPr bwMode="auto">
          <a:xfrm>
            <a:off x="488504" y="2174291"/>
            <a:ext cx="6552728" cy="586957"/>
          </a:xfrm>
          <a:prstGeom prst="rect">
            <a:avLst/>
          </a:prstGeom>
          <a:noFill/>
          <a:ln w="9525">
            <a:noFill/>
            <a:miter lim="800000"/>
            <a:headEnd/>
            <a:tailEnd/>
          </a:ln>
        </p:spPr>
        <p:txBody>
          <a:bodyPr vert="horz" wrap="square" lIns="0" tIns="46800" rIns="91440" bIns="46800" numCol="1" anchor="ctr" anchorCtr="0" compatLnSpc="1">
            <a:prstTxWarp prst="textNoShape">
              <a:avLst/>
            </a:prstTxWarp>
            <a:spAutoFit/>
          </a:bodyPr>
          <a:lstStyle/>
          <a:p>
            <a:pPr lvl="0"/>
            <a:r>
              <a:rPr lang="zh-CN" altLang="en-US" dirty="0"/>
              <a:t>单击此处编辑母版标题样式</a:t>
            </a:r>
          </a:p>
        </p:txBody>
      </p:sp>
      <p:sp>
        <p:nvSpPr>
          <p:cNvPr id="7" name="Rectangle 3"/>
          <p:cNvSpPr>
            <a:spLocks noGrp="1" noChangeArrowheads="1"/>
          </p:cNvSpPr>
          <p:nvPr>
            <p:ph idx="1"/>
          </p:nvPr>
        </p:nvSpPr>
        <p:spPr bwMode="auto">
          <a:xfrm>
            <a:off x="488505" y="3068638"/>
            <a:ext cx="6480720" cy="480131"/>
          </a:xfrm>
          <a:prstGeom prst="rect">
            <a:avLst/>
          </a:prstGeom>
          <a:noFill/>
          <a:ln w="9525">
            <a:noFill/>
            <a:miter lim="800000"/>
            <a:headEnd/>
            <a:tailEnd/>
          </a:ln>
        </p:spPr>
        <p:txBody>
          <a:bodyPr vert="horz" wrap="square" lIns="0" tIns="45720" rIns="91440" bIns="45720" numCol="1" anchor="t" anchorCtr="0" compatLnSpc="1">
            <a:prstTxWarp prst="textNoShape">
              <a:avLst/>
            </a:prstTxWarp>
            <a:spAutoFit/>
          </a:bodyPr>
          <a:lstStyle>
            <a:lvl1pPr>
              <a:defRPr sz="2800"/>
            </a:lvl1pPr>
          </a:lstStyle>
          <a:p>
            <a:pPr lvl="0"/>
            <a:r>
              <a:rPr lang="en-US" altLang="zh-CN" dirty="0"/>
              <a:t>Click to edit Master subtitle style</a:t>
            </a:r>
          </a:p>
        </p:txBody>
      </p:sp>
      <p:sp>
        <p:nvSpPr>
          <p:cNvPr id="8" name="Rectangle 13"/>
          <p:cNvSpPr>
            <a:spLocks noChangeArrowheads="1"/>
          </p:cNvSpPr>
          <p:nvPr userDrawn="1"/>
        </p:nvSpPr>
        <p:spPr bwMode="auto">
          <a:xfrm>
            <a:off x="7564304" y="479426"/>
            <a:ext cx="1954193" cy="215444"/>
          </a:xfrm>
          <a:prstGeom prst="rect">
            <a:avLst/>
          </a:prstGeom>
          <a:noFill/>
          <a:ln w="9525" algn="ctr">
            <a:noFill/>
            <a:miter lim="800000"/>
            <a:headEnd/>
            <a:tailEnd/>
          </a:ln>
          <a:effectLst/>
        </p:spPr>
        <p:txBody>
          <a:bodyPr lIns="0" tIns="0" rIns="0" bIns="0">
            <a:spAutoFit/>
          </a:bodyPr>
          <a:lstStyle/>
          <a:p>
            <a:pPr defTabSz="784225" eaLnBrk="0" hangingPunct="0">
              <a:defRPr/>
            </a:pPr>
            <a:r>
              <a:rPr lang="en-US" altLang="zh-CN" sz="1400" b="1" dirty="0">
                <a:solidFill>
                  <a:srgbClr val="666666"/>
                </a:solidFill>
                <a:latin typeface="FrutigerNext LT Bold" pitchFamily="34" charset="0"/>
                <a:ea typeface="ＭＳ Ｐゴシック" pitchFamily="34" charset="-128"/>
              </a:rPr>
              <a:t>Security Level: </a:t>
            </a:r>
          </a:p>
        </p:txBody>
      </p:sp>
      <p:sp>
        <p:nvSpPr>
          <p:cNvPr id="10" name="日期版面配置區 7"/>
          <p:cNvSpPr>
            <a:spLocks noGrp="1"/>
          </p:cNvSpPr>
          <p:nvPr>
            <p:ph type="dt" sz="half" idx="2"/>
          </p:nvPr>
        </p:nvSpPr>
        <p:spPr>
          <a:xfrm>
            <a:off x="7426975" y="5373216"/>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zh-TW" altLang="en-US" dirty="0"/>
          </a:p>
        </p:txBody>
      </p:sp>
      <p:sp>
        <p:nvSpPr>
          <p:cNvPr id="9" name="Rectangle 8"/>
          <p:cNvSpPr>
            <a:spLocks noChangeArrowheads="1"/>
          </p:cNvSpPr>
          <p:nvPr userDrawn="1"/>
        </p:nvSpPr>
        <p:spPr bwMode="auto">
          <a:xfrm>
            <a:off x="4400326" y="6322528"/>
            <a:ext cx="1105347" cy="288654"/>
          </a:xfrm>
          <a:prstGeom prst="rect">
            <a:avLst/>
          </a:prstGeom>
          <a:noFill/>
          <a:ln w="9525" algn="ctr">
            <a:noFill/>
            <a:miter lim="800000"/>
            <a:headEnd/>
            <a:tailEnd/>
          </a:ln>
          <a:effectLst/>
        </p:spPr>
        <p:txBody>
          <a:bodyPr wrap="none" lIns="87747" tIns="43871" rIns="87747" bIns="43871">
            <a:spAutoFit/>
          </a:bodyPr>
          <a:lstStyle/>
          <a:p>
            <a:pPr defTabSz="877740" eaLnBrk="0" hangingPunct="0">
              <a:defRPr/>
            </a:pPr>
            <a:r>
              <a:rPr lang="en-US" altLang="zh-CN" sz="1300" b="0" dirty="0">
                <a:solidFill>
                  <a:srgbClr val="000000"/>
                </a:solidFill>
                <a:latin typeface="FrutigerNext LT Bold" pitchFamily="1" charset="0"/>
                <a:ea typeface="ＭＳ Ｐゴシック" pitchFamily="34" charset="-128"/>
              </a:rPr>
              <a:t>Confidential </a:t>
            </a:r>
          </a:p>
        </p:txBody>
      </p:sp>
    </p:spTree>
    <p:extLst>
      <p:ext uri="{BB962C8B-B14F-4D97-AF65-F5344CB8AC3E}">
        <p14:creationId xmlns:p14="http://schemas.microsoft.com/office/powerpoint/2010/main" val="3279890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標題投影片">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stretch>
            <a:fillRect/>
          </a:stretch>
        </p:blipFill>
        <p:spPr>
          <a:xfrm>
            <a:off x="0" y="1124744"/>
            <a:ext cx="9906000" cy="3090672"/>
          </a:xfrm>
          <a:prstGeom prst="rect">
            <a:avLst/>
          </a:prstGeom>
        </p:spPr>
      </p:pic>
      <p:pic>
        <p:nvPicPr>
          <p:cNvPr id="4" name="圖片 3"/>
          <p:cNvPicPr>
            <a:picLocks noChangeAspect="1"/>
          </p:cNvPicPr>
          <p:nvPr userDrawn="1"/>
        </p:nvPicPr>
        <p:blipFill rotWithShape="1">
          <a:blip r:embed="rId3"/>
          <a:srcRect b="25807"/>
          <a:stretch/>
        </p:blipFill>
        <p:spPr>
          <a:xfrm>
            <a:off x="0" y="6048327"/>
            <a:ext cx="9906000" cy="621033"/>
          </a:xfrm>
          <a:prstGeom prst="rect">
            <a:avLst/>
          </a:prstGeom>
        </p:spPr>
      </p:pic>
      <p:sp>
        <p:nvSpPr>
          <p:cNvPr id="6" name="Rectangle 2"/>
          <p:cNvSpPr>
            <a:spLocks noGrp="1" noChangeArrowheads="1"/>
          </p:cNvSpPr>
          <p:nvPr>
            <p:ph type="title"/>
          </p:nvPr>
        </p:nvSpPr>
        <p:spPr bwMode="auto">
          <a:xfrm>
            <a:off x="488504" y="2174291"/>
            <a:ext cx="6552728" cy="586957"/>
          </a:xfrm>
          <a:prstGeom prst="rect">
            <a:avLst/>
          </a:prstGeom>
          <a:noFill/>
          <a:ln w="9525">
            <a:noFill/>
            <a:miter lim="800000"/>
            <a:headEnd/>
            <a:tailEnd/>
          </a:ln>
        </p:spPr>
        <p:txBody>
          <a:bodyPr vert="horz" wrap="square" lIns="0" tIns="46800" rIns="91440" bIns="46800" numCol="1" anchor="ctr" anchorCtr="0" compatLnSpc="1">
            <a:prstTxWarp prst="textNoShape">
              <a:avLst/>
            </a:prstTxWarp>
            <a:spAutoFit/>
          </a:bodyPr>
          <a:lstStyle/>
          <a:p>
            <a:pPr lvl="0"/>
            <a:r>
              <a:rPr lang="zh-CN" altLang="en-US" dirty="0"/>
              <a:t>单击此处编辑母版标题样式</a:t>
            </a:r>
          </a:p>
        </p:txBody>
      </p:sp>
      <p:sp>
        <p:nvSpPr>
          <p:cNvPr id="7" name="Rectangle 3"/>
          <p:cNvSpPr>
            <a:spLocks noGrp="1" noChangeArrowheads="1"/>
          </p:cNvSpPr>
          <p:nvPr>
            <p:ph idx="1"/>
          </p:nvPr>
        </p:nvSpPr>
        <p:spPr bwMode="auto">
          <a:xfrm>
            <a:off x="488505" y="3068638"/>
            <a:ext cx="6480720" cy="480131"/>
          </a:xfrm>
          <a:prstGeom prst="rect">
            <a:avLst/>
          </a:prstGeom>
          <a:noFill/>
          <a:ln w="9525">
            <a:noFill/>
            <a:miter lim="800000"/>
            <a:headEnd/>
            <a:tailEnd/>
          </a:ln>
        </p:spPr>
        <p:txBody>
          <a:bodyPr vert="horz" wrap="square" lIns="0" tIns="45720" rIns="91440" bIns="45720" numCol="1" anchor="t" anchorCtr="0" compatLnSpc="1">
            <a:prstTxWarp prst="textNoShape">
              <a:avLst/>
            </a:prstTxWarp>
            <a:spAutoFit/>
          </a:bodyPr>
          <a:lstStyle>
            <a:lvl1pPr>
              <a:defRPr sz="2800"/>
            </a:lvl1pPr>
          </a:lstStyle>
          <a:p>
            <a:pPr lvl="0"/>
            <a:r>
              <a:rPr lang="en-US" altLang="zh-CN" dirty="0"/>
              <a:t>Click to edit Master subtitle style</a:t>
            </a:r>
          </a:p>
        </p:txBody>
      </p:sp>
      <p:sp>
        <p:nvSpPr>
          <p:cNvPr id="8" name="Rectangle 13"/>
          <p:cNvSpPr>
            <a:spLocks noChangeArrowheads="1"/>
          </p:cNvSpPr>
          <p:nvPr userDrawn="1"/>
        </p:nvSpPr>
        <p:spPr bwMode="auto">
          <a:xfrm>
            <a:off x="7564304" y="479426"/>
            <a:ext cx="1954193" cy="215444"/>
          </a:xfrm>
          <a:prstGeom prst="rect">
            <a:avLst/>
          </a:prstGeom>
          <a:noFill/>
          <a:ln w="9525" algn="ctr">
            <a:noFill/>
            <a:miter lim="800000"/>
            <a:headEnd/>
            <a:tailEnd/>
          </a:ln>
          <a:effectLst/>
        </p:spPr>
        <p:txBody>
          <a:bodyPr lIns="0" tIns="0" rIns="0" bIns="0">
            <a:spAutoFit/>
          </a:bodyPr>
          <a:lstStyle/>
          <a:p>
            <a:pPr defTabSz="784225" eaLnBrk="0" hangingPunct="0">
              <a:defRPr/>
            </a:pPr>
            <a:r>
              <a:rPr lang="en-US" altLang="zh-CN" sz="1400" b="1" dirty="0">
                <a:solidFill>
                  <a:srgbClr val="666666"/>
                </a:solidFill>
                <a:latin typeface="FrutigerNext LT Bold" pitchFamily="34" charset="0"/>
                <a:ea typeface="ＭＳ Ｐゴシック" pitchFamily="34" charset="-128"/>
              </a:rPr>
              <a:t>Security Level: </a:t>
            </a:r>
          </a:p>
        </p:txBody>
      </p:sp>
      <p:sp>
        <p:nvSpPr>
          <p:cNvPr id="11" name="日期版面配置區 7"/>
          <p:cNvSpPr>
            <a:spLocks noGrp="1"/>
          </p:cNvSpPr>
          <p:nvPr>
            <p:ph type="dt" sz="half" idx="2"/>
          </p:nvPr>
        </p:nvSpPr>
        <p:spPr>
          <a:xfrm>
            <a:off x="7564304" y="5373216"/>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zh-TW" altLang="en-US" dirty="0"/>
          </a:p>
        </p:txBody>
      </p:sp>
      <p:sp>
        <p:nvSpPr>
          <p:cNvPr id="9" name="Rectangle 8"/>
          <p:cNvSpPr>
            <a:spLocks noChangeArrowheads="1"/>
          </p:cNvSpPr>
          <p:nvPr userDrawn="1"/>
        </p:nvSpPr>
        <p:spPr bwMode="auto">
          <a:xfrm>
            <a:off x="4400326" y="6322528"/>
            <a:ext cx="1105347" cy="288654"/>
          </a:xfrm>
          <a:prstGeom prst="rect">
            <a:avLst/>
          </a:prstGeom>
          <a:noFill/>
          <a:ln w="9525" algn="ctr">
            <a:noFill/>
            <a:miter lim="800000"/>
            <a:headEnd/>
            <a:tailEnd/>
          </a:ln>
          <a:effectLst/>
        </p:spPr>
        <p:txBody>
          <a:bodyPr wrap="none" lIns="87747" tIns="43871" rIns="87747" bIns="43871">
            <a:spAutoFit/>
          </a:bodyPr>
          <a:lstStyle/>
          <a:p>
            <a:pPr defTabSz="877740" eaLnBrk="0" hangingPunct="0">
              <a:defRPr/>
            </a:pPr>
            <a:r>
              <a:rPr lang="en-US" altLang="zh-CN" sz="1300" b="0" dirty="0">
                <a:solidFill>
                  <a:srgbClr val="000000"/>
                </a:solidFill>
                <a:latin typeface="FrutigerNext LT Bold" pitchFamily="1" charset="0"/>
                <a:ea typeface="ＭＳ Ｐゴシック" pitchFamily="34" charset="-128"/>
              </a:rPr>
              <a:t>Confidential </a:t>
            </a:r>
          </a:p>
        </p:txBody>
      </p:sp>
    </p:spTree>
    <p:extLst>
      <p:ext uri="{BB962C8B-B14F-4D97-AF65-F5344CB8AC3E}">
        <p14:creationId xmlns:p14="http://schemas.microsoft.com/office/powerpoint/2010/main" val="230194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標題及物件">
    <p:spTree>
      <p:nvGrpSpPr>
        <p:cNvPr id="1" name=""/>
        <p:cNvGrpSpPr/>
        <p:nvPr/>
      </p:nvGrpSpPr>
      <p:grpSpPr>
        <a:xfrm>
          <a:off x="0" y="0"/>
          <a:ext cx="0" cy="0"/>
          <a:chOff x="0" y="0"/>
          <a:chExt cx="0" cy="0"/>
        </a:xfrm>
      </p:grpSpPr>
      <p:pic>
        <p:nvPicPr>
          <p:cNvPr id="15" name="圖片 14"/>
          <p:cNvPicPr>
            <a:picLocks noChangeAspect="1"/>
          </p:cNvPicPr>
          <p:nvPr userDrawn="1"/>
        </p:nvPicPr>
        <p:blipFill rotWithShape="1">
          <a:blip r:embed="rId2">
            <a:extLst>
              <a:ext uri="{28A0092B-C50C-407E-A947-70E740481C1C}">
                <a14:useLocalDpi xmlns:a14="http://schemas.microsoft.com/office/drawing/2010/main" val="0"/>
              </a:ext>
            </a:extLst>
          </a:blip>
          <a:srcRect t="90620"/>
          <a:stretch/>
        </p:blipFill>
        <p:spPr>
          <a:xfrm>
            <a:off x="0" y="6362700"/>
            <a:ext cx="9906000" cy="522684"/>
          </a:xfrm>
          <a:prstGeom prst="rect">
            <a:avLst/>
          </a:prstGeom>
        </p:spPr>
      </p:pic>
      <p:sp>
        <p:nvSpPr>
          <p:cNvPr id="2" name="Title 1"/>
          <p:cNvSpPr>
            <a:spLocks noGrp="1"/>
          </p:cNvSpPr>
          <p:nvPr>
            <p:ph type="title"/>
          </p:nvPr>
        </p:nvSpPr>
        <p:spPr/>
        <p:txBody>
          <a:bodyPr>
            <a:normAutofit/>
          </a:bodyPr>
          <a:lstStyle>
            <a:lvl1pPr>
              <a:defRPr sz="3200"/>
            </a:lvl1pPr>
          </a:lstStyle>
          <a:p>
            <a:r>
              <a:rPr lang="zh-TW" altLang="en-US" dirty="0"/>
              <a:t>按一下以編輯母片標題樣式</a:t>
            </a:r>
            <a:endParaRPr lang="en-US" dirty="0"/>
          </a:p>
        </p:txBody>
      </p:sp>
      <p:sp>
        <p:nvSpPr>
          <p:cNvPr id="3" name="Content Placeholder 2"/>
          <p:cNvSpPr>
            <a:spLocks noGrp="1"/>
          </p:cNvSpPr>
          <p:nvPr>
            <p:ph idx="1"/>
          </p:nvPr>
        </p:nvSpPr>
        <p:spPr>
          <a:xfrm>
            <a:off x="488502" y="1337594"/>
            <a:ext cx="8575487" cy="4508556"/>
          </a:xfrm>
        </p:spPr>
        <p:txBody>
          <a:bodyPr>
            <a:normAutofit/>
          </a:bodyPr>
          <a:lstStyle>
            <a:lvl1pPr>
              <a:defRPr sz="2800"/>
            </a:lvl1pPr>
            <a:lvl2pPr marL="384048" indent="-182880">
              <a:buFont typeface="Wingdings" panose="05000000000000000000" pitchFamily="2" charset="2"/>
              <a:buChar char="n"/>
              <a:defRPr sz="2400"/>
            </a:lvl2pPr>
            <a:lvl3pPr marL="566928" indent="-182880">
              <a:buFont typeface="Wingdings" panose="05000000000000000000" pitchFamily="2" charset="2"/>
              <a:buChar char="Ø"/>
              <a:defRPr sz="2000"/>
            </a:lvl3pPr>
            <a:lvl4pPr marL="749808" indent="-182880">
              <a:buFont typeface="Wingdings" panose="05000000000000000000" pitchFamily="2" charset="2"/>
              <a:buChar char="l"/>
              <a:defRPr sz="1800"/>
            </a:lvl4pPr>
            <a:lvl5pPr>
              <a:defRPr sz="16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pic>
        <p:nvPicPr>
          <p:cNvPr id="5" name="圖片 4"/>
          <p:cNvPicPr>
            <a:picLocks noChangeAspect="1"/>
          </p:cNvPicPr>
          <p:nvPr userDrawn="1"/>
        </p:nvPicPr>
        <p:blipFill>
          <a:blip r:embed="rId3"/>
          <a:stretch>
            <a:fillRect/>
          </a:stretch>
        </p:blipFill>
        <p:spPr>
          <a:xfrm>
            <a:off x="0" y="1052736"/>
            <a:ext cx="9906000" cy="39624"/>
          </a:xfrm>
          <a:prstGeom prst="rect">
            <a:avLst/>
          </a:prstGeom>
        </p:spPr>
      </p:pic>
      <p:sp>
        <p:nvSpPr>
          <p:cNvPr id="7" name="投影片編號版面配置區 6"/>
          <p:cNvSpPr>
            <a:spLocks noGrp="1"/>
          </p:cNvSpPr>
          <p:nvPr>
            <p:ph type="sldNum" sz="quarter" idx="4"/>
          </p:nvPr>
        </p:nvSpPr>
        <p:spPr>
          <a:xfrm>
            <a:off x="4758389" y="6440152"/>
            <a:ext cx="38922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33940-0591-4D99-B9EF-9903D6586F60}" type="slidenum">
              <a:rPr lang="zh-TW" altLang="en-US" smtClean="0"/>
              <a:t>‹#›</a:t>
            </a:fld>
            <a:endParaRPr lang="zh-TW" altLang="en-US" dirty="0"/>
          </a:p>
        </p:txBody>
      </p:sp>
      <p:pic>
        <p:nvPicPr>
          <p:cNvPr id="14" name="圖片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9150089">
            <a:off x="6462561" y="4835832"/>
            <a:ext cx="3667119" cy="475932"/>
          </a:xfrm>
          <a:prstGeom prst="rect">
            <a:avLst/>
          </a:prstGeom>
        </p:spPr>
      </p:pic>
    </p:spTree>
    <p:extLst>
      <p:ext uri="{BB962C8B-B14F-4D97-AF65-F5344CB8AC3E}">
        <p14:creationId xmlns:p14="http://schemas.microsoft.com/office/powerpoint/2010/main" val="3862846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pic>
        <p:nvPicPr>
          <p:cNvPr id="8" name="圖片 7"/>
          <p:cNvPicPr>
            <a:picLocks noChangeAspect="1"/>
          </p:cNvPicPr>
          <p:nvPr userDrawn="1"/>
        </p:nvPicPr>
        <p:blipFill rotWithShape="1">
          <a:blip r:embed="rId2">
            <a:extLst>
              <a:ext uri="{28A0092B-C50C-407E-A947-70E740481C1C}">
                <a14:useLocalDpi xmlns:a14="http://schemas.microsoft.com/office/drawing/2010/main" val="0"/>
              </a:ext>
            </a:extLst>
          </a:blip>
          <a:srcRect t="90620"/>
          <a:stretch/>
        </p:blipFill>
        <p:spPr>
          <a:xfrm>
            <a:off x="0" y="6362700"/>
            <a:ext cx="9906000" cy="522684"/>
          </a:xfrm>
          <a:prstGeom prst="rect">
            <a:avLst/>
          </a:prstGeom>
        </p:spPr>
      </p:pic>
      <p:sp>
        <p:nvSpPr>
          <p:cNvPr id="2" name="Title 1"/>
          <p:cNvSpPr>
            <a:spLocks noGrp="1"/>
          </p:cNvSpPr>
          <p:nvPr>
            <p:ph type="title"/>
          </p:nvPr>
        </p:nvSpPr>
        <p:spPr>
          <a:xfrm>
            <a:off x="891540" y="1671000"/>
            <a:ext cx="8172450" cy="2046032"/>
          </a:xfrm>
        </p:spPr>
        <p:txBody>
          <a:bodyPr anchor="b" anchorCtr="0">
            <a:normAutofit/>
          </a:bodyPr>
          <a:lstStyle>
            <a:lvl1pPr>
              <a:lnSpc>
                <a:spcPct val="85000"/>
              </a:lnSpc>
              <a:defRPr sz="4000" b="0">
                <a:solidFill>
                  <a:schemeClr val="tx1">
                    <a:lumMod val="85000"/>
                    <a:lumOff val="15000"/>
                  </a:schemeClr>
                </a:solidFill>
                <a:latin typeface="微軟正黑體" panose="020B0604030504040204" pitchFamily="34" charset="-120"/>
                <a:ea typeface="微軟正黑體" panose="020B0604030504040204" pitchFamily="34" charset="-120"/>
                <a:cs typeface="Arial Unicode MS" panose="020B0604020202020204" pitchFamily="34" charset="-120"/>
              </a:defRPr>
            </a:lvl1pPr>
          </a:lstStyle>
          <a:p>
            <a:r>
              <a:rPr lang="zh-TW" altLang="en-US" dirty="0"/>
              <a:t>按一下以編輯母片標題樣式</a:t>
            </a:r>
            <a:endParaRPr lang="en-US" dirty="0"/>
          </a:p>
        </p:txBody>
      </p:sp>
      <p:sp>
        <p:nvSpPr>
          <p:cNvPr id="3" name="Text Placeholder 2"/>
          <p:cNvSpPr>
            <a:spLocks noGrp="1"/>
          </p:cNvSpPr>
          <p:nvPr>
            <p:ph type="body" idx="1"/>
          </p:nvPr>
        </p:nvSpPr>
        <p:spPr>
          <a:xfrm>
            <a:off x="891540" y="4453128"/>
            <a:ext cx="8172450" cy="1143000"/>
          </a:xfrm>
        </p:spPr>
        <p:txBody>
          <a:bodyPr lIns="91440" rIns="91440" anchor="t" anchorCtr="0">
            <a:normAutofit/>
          </a:bodyPr>
          <a:lstStyle>
            <a:lvl1pPr marL="0" indent="0">
              <a:buNone/>
              <a:defRPr sz="2400" cap="none" spc="200" baseline="0">
                <a:solidFill>
                  <a:schemeClr val="tx2"/>
                </a:solidFill>
                <a:latin typeface="微軟正黑體" panose="020B0604030504040204" pitchFamily="34" charset="-120"/>
                <a:ea typeface="微軟正黑體" panose="020B0604030504040204" pitchFamily="34" charset="-12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cxnSp>
        <p:nvCxnSpPr>
          <p:cNvPr id="9" name="Straight Connector 8"/>
          <p:cNvCxnSpPr/>
          <p:nvPr/>
        </p:nvCxnSpPr>
        <p:spPr>
          <a:xfrm>
            <a:off x="981223" y="3789040"/>
            <a:ext cx="80238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投影片編號版面配置區 6"/>
          <p:cNvSpPr>
            <a:spLocks noGrp="1"/>
          </p:cNvSpPr>
          <p:nvPr>
            <p:ph type="sldNum" sz="quarter" idx="4"/>
          </p:nvPr>
        </p:nvSpPr>
        <p:spPr>
          <a:xfrm>
            <a:off x="4758389" y="6440152"/>
            <a:ext cx="38922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33940-0591-4D99-B9EF-9903D6586F60}" type="slidenum">
              <a:rPr lang="zh-TW" altLang="en-US" smtClean="0"/>
              <a:t>‹#›</a:t>
            </a:fld>
            <a:endParaRPr lang="zh-TW" altLang="en-US" dirty="0"/>
          </a:p>
        </p:txBody>
      </p:sp>
      <p:pic>
        <p:nvPicPr>
          <p:cNvPr id="10" name="圖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9150089">
            <a:off x="6462561" y="4835832"/>
            <a:ext cx="3667119" cy="475932"/>
          </a:xfrm>
          <a:prstGeom prst="rect">
            <a:avLst/>
          </a:prstGeom>
        </p:spPr>
      </p:pic>
    </p:spTree>
    <p:extLst>
      <p:ext uri="{BB962C8B-B14F-4D97-AF65-F5344CB8AC3E}">
        <p14:creationId xmlns:p14="http://schemas.microsoft.com/office/powerpoint/2010/main" val="2665283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標題投影片">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1540" y="1556792"/>
            <a:ext cx="8172450" cy="2768320"/>
          </a:xfrm>
        </p:spPr>
        <p:txBody>
          <a:bodyPr anchor="ctr">
            <a:normAutofit/>
          </a:bodyPr>
          <a:lstStyle>
            <a:lvl1pPr algn="l">
              <a:lnSpc>
                <a:spcPct val="85000"/>
              </a:lnSpc>
              <a:defRPr sz="4000" spc="-50" baseline="0">
                <a:solidFill>
                  <a:schemeClr val="tx1">
                    <a:lumMod val="85000"/>
                    <a:lumOff val="15000"/>
                  </a:schemeClr>
                </a:solidFill>
                <a:latin typeface="微軟正黑體" panose="020B0604030504040204" pitchFamily="34" charset="-120"/>
                <a:ea typeface="微軟正黑體" panose="020B0604030504040204" pitchFamily="34" charset="-120"/>
              </a:defRPr>
            </a:lvl1pPr>
          </a:lstStyle>
          <a:p>
            <a:r>
              <a:rPr lang="zh-TW" altLang="en-US" dirty="0"/>
              <a:t>谢谢大家</a:t>
            </a:r>
            <a:r>
              <a:rPr lang="en-US" altLang="zh-TW" dirty="0"/>
              <a:t>!</a:t>
            </a:r>
            <a:endParaRPr lang="en-US" dirty="0"/>
          </a:p>
        </p:txBody>
      </p:sp>
      <p:sp>
        <p:nvSpPr>
          <p:cNvPr id="5" name="投影片編號版面配置區 6"/>
          <p:cNvSpPr>
            <a:spLocks noGrp="1"/>
          </p:cNvSpPr>
          <p:nvPr>
            <p:ph type="sldNum" sz="quarter" idx="4"/>
          </p:nvPr>
        </p:nvSpPr>
        <p:spPr>
          <a:xfrm>
            <a:off x="4758389" y="6444200"/>
            <a:ext cx="38922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33940-0591-4D99-B9EF-9903D6586F60}" type="slidenum">
              <a:rPr lang="zh-TW" altLang="en-US" smtClean="0"/>
              <a:t>‹#›</a:t>
            </a:fld>
            <a:endParaRPr lang="zh-TW" altLang="en-US" dirty="0"/>
          </a:p>
        </p:txBody>
      </p:sp>
      <p:pic>
        <p:nvPicPr>
          <p:cNvPr id="4" name="圖片 3"/>
          <p:cNvPicPr>
            <a:picLocks noChangeAspect="1"/>
          </p:cNvPicPr>
          <p:nvPr userDrawn="1"/>
        </p:nvPicPr>
        <p:blipFill>
          <a:blip r:embed="rId2"/>
          <a:stretch>
            <a:fillRect/>
          </a:stretch>
        </p:blipFill>
        <p:spPr>
          <a:xfrm>
            <a:off x="0" y="5312532"/>
            <a:ext cx="9906000" cy="1545336"/>
          </a:xfrm>
          <a:prstGeom prst="rect">
            <a:avLst/>
          </a:prstGeom>
        </p:spPr>
      </p:pic>
    </p:spTree>
    <p:extLst>
      <p:ext uri="{BB962C8B-B14F-4D97-AF65-F5344CB8AC3E}">
        <p14:creationId xmlns:p14="http://schemas.microsoft.com/office/powerpoint/2010/main" val="3638515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7" name="圖片 6"/>
          <p:cNvPicPr>
            <a:picLocks noChangeAspect="1"/>
          </p:cNvPicPr>
          <p:nvPr userDrawn="1"/>
        </p:nvPicPr>
        <p:blipFill rotWithShape="1">
          <a:blip r:embed="rId2">
            <a:extLst>
              <a:ext uri="{28A0092B-C50C-407E-A947-70E740481C1C}">
                <a14:useLocalDpi xmlns:a14="http://schemas.microsoft.com/office/drawing/2010/main" val="0"/>
              </a:ext>
            </a:extLst>
          </a:blip>
          <a:srcRect t="90620"/>
          <a:stretch/>
        </p:blipFill>
        <p:spPr>
          <a:xfrm>
            <a:off x="0" y="6362700"/>
            <a:ext cx="9906000" cy="522684"/>
          </a:xfrm>
          <a:prstGeom prst="rect">
            <a:avLst/>
          </a:prstGeom>
        </p:spPr>
      </p:pic>
      <p:sp>
        <p:nvSpPr>
          <p:cNvPr id="2" name="Title 1"/>
          <p:cNvSpPr>
            <a:spLocks noGrp="1"/>
          </p:cNvSpPr>
          <p:nvPr>
            <p:ph type="ctrTitle"/>
          </p:nvPr>
        </p:nvSpPr>
        <p:spPr>
          <a:xfrm>
            <a:off x="891540" y="1556792"/>
            <a:ext cx="8172450" cy="2768320"/>
          </a:xfrm>
        </p:spPr>
        <p:txBody>
          <a:bodyPr anchor="ctr">
            <a:normAutofit/>
          </a:bodyPr>
          <a:lstStyle>
            <a:lvl1pPr algn="l">
              <a:lnSpc>
                <a:spcPct val="85000"/>
              </a:lnSpc>
              <a:defRPr sz="4000" spc="-50" baseline="0">
                <a:solidFill>
                  <a:schemeClr val="tx1">
                    <a:lumMod val="85000"/>
                    <a:lumOff val="15000"/>
                  </a:schemeClr>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Subtitle 2"/>
          <p:cNvSpPr>
            <a:spLocks noGrp="1"/>
          </p:cNvSpPr>
          <p:nvPr>
            <p:ph type="subTitle" idx="1"/>
          </p:nvPr>
        </p:nvSpPr>
        <p:spPr>
          <a:xfrm>
            <a:off x="893791" y="4455621"/>
            <a:ext cx="8172450" cy="1143000"/>
          </a:xfrm>
        </p:spPr>
        <p:txBody>
          <a:bodyPr lIns="91440" rIns="91440">
            <a:normAutofit/>
          </a:bodyPr>
          <a:lstStyle>
            <a:lvl1pPr marL="0" indent="0" algn="l">
              <a:buNone/>
              <a:defRPr sz="2400" cap="none" spc="200" baseline="0">
                <a:solidFill>
                  <a:schemeClr val="tx2"/>
                </a:solidFill>
                <a:latin typeface="微軟正黑體" panose="020B0604030504040204" pitchFamily="34" charset="-120"/>
                <a:ea typeface="微軟正黑體" panose="020B0604030504040204" pitchFamily="34" charset="-12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dirty="0"/>
              <a:t>按一下以編輯母片副標題樣式</a:t>
            </a:r>
            <a:endParaRPr lang="en-US" dirty="0"/>
          </a:p>
        </p:txBody>
      </p:sp>
      <p:sp>
        <p:nvSpPr>
          <p:cNvPr id="5" name="投影片編號版面配置區 6"/>
          <p:cNvSpPr>
            <a:spLocks noGrp="1"/>
          </p:cNvSpPr>
          <p:nvPr>
            <p:ph type="sldNum" sz="quarter" idx="4"/>
          </p:nvPr>
        </p:nvSpPr>
        <p:spPr>
          <a:xfrm>
            <a:off x="4758389" y="6444200"/>
            <a:ext cx="38922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33940-0591-4D99-B9EF-9903D6586F60}" type="slidenum">
              <a:rPr lang="zh-TW" altLang="en-US" smtClean="0"/>
              <a:t>‹#›</a:t>
            </a:fld>
            <a:endParaRPr lang="zh-TW" altLang="en-US" dirty="0"/>
          </a:p>
        </p:txBody>
      </p:sp>
      <p:pic>
        <p:nvPicPr>
          <p:cNvPr id="8" name="圖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9150089">
            <a:off x="6462561" y="4835832"/>
            <a:ext cx="3667119" cy="475932"/>
          </a:xfrm>
          <a:prstGeom prst="rect">
            <a:avLst/>
          </a:prstGeom>
        </p:spPr>
      </p:pic>
    </p:spTree>
    <p:extLst>
      <p:ext uri="{BB962C8B-B14F-4D97-AF65-F5344CB8AC3E}">
        <p14:creationId xmlns:p14="http://schemas.microsoft.com/office/powerpoint/2010/main" val="10393548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502" y="254136"/>
            <a:ext cx="8064897" cy="798600"/>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488503" y="1360538"/>
            <a:ext cx="8575487" cy="4508556"/>
          </a:xfrm>
          <a:prstGeom prst="rect">
            <a:avLst/>
          </a:prstGeom>
        </p:spPr>
        <p:txBody>
          <a:bodyPr vert="horz" lIns="0" tIns="45720" rIns="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5" name="文字方塊 4"/>
          <p:cNvSpPr txBox="1"/>
          <p:nvPr userDrawn="1"/>
        </p:nvSpPr>
        <p:spPr>
          <a:xfrm>
            <a:off x="4736976" y="6485274"/>
            <a:ext cx="457176" cy="369332"/>
          </a:xfrm>
          <a:prstGeom prst="rect">
            <a:avLst/>
          </a:prstGeom>
          <a:noFill/>
        </p:spPr>
        <p:txBody>
          <a:bodyPr wrap="none" rtlCol="0">
            <a:spAutoFit/>
          </a:bodyPr>
          <a:lstStyle/>
          <a:p>
            <a:fld id="{152B0C9D-8E5C-4E38-AD3D-A9CBF8EAF8E3}" type="slidenum">
              <a:rPr lang="zh-TW" altLang="en-US" sz="1800" b="1" smtClean="0">
                <a:solidFill>
                  <a:schemeClr val="bg1"/>
                </a:solidFill>
                <a:effectLst/>
              </a:rPr>
              <a:t>‹#›</a:t>
            </a:fld>
            <a:endParaRPr lang="zh-TW" altLang="en-US" sz="1800" b="1" dirty="0">
              <a:solidFill>
                <a:schemeClr val="bg1"/>
              </a:solidFill>
              <a:effectLst/>
            </a:endParaRPr>
          </a:p>
        </p:txBody>
      </p:sp>
      <p:sp>
        <p:nvSpPr>
          <p:cNvPr id="17" name="文字方塊 16"/>
          <p:cNvSpPr txBox="1"/>
          <p:nvPr userDrawn="1"/>
        </p:nvSpPr>
        <p:spPr>
          <a:xfrm>
            <a:off x="4736976" y="6453336"/>
            <a:ext cx="399468" cy="307777"/>
          </a:xfrm>
          <a:prstGeom prst="rect">
            <a:avLst/>
          </a:prstGeom>
          <a:noFill/>
        </p:spPr>
        <p:txBody>
          <a:bodyPr wrap="none" rtlCol="0">
            <a:spAutoFit/>
          </a:bodyPr>
          <a:lstStyle/>
          <a:p>
            <a:pPr algn="ctr"/>
            <a:fld id="{152B0C9D-8E5C-4E38-AD3D-A9CBF8EAF8E3}" type="slidenum">
              <a:rPr lang="zh-TW" altLang="en-US" sz="1400" b="0" smtClean="0">
                <a:solidFill>
                  <a:schemeClr val="bg1"/>
                </a:solidFill>
                <a:effectLst/>
                <a:latin typeface="Arial" panose="020B0604020202020204" pitchFamily="34" charset="0"/>
                <a:cs typeface="Arial" panose="020B0604020202020204" pitchFamily="34" charset="0"/>
              </a:rPr>
              <a:pPr algn="ctr"/>
              <a:t>‹#›</a:t>
            </a:fld>
            <a:endParaRPr lang="zh-TW" altLang="en-US" sz="1400" b="0" dirty="0">
              <a:solidFill>
                <a:schemeClr val="bg1"/>
              </a:solidFill>
              <a:effectLst/>
              <a:latin typeface="Arial" panose="020B0604020202020204" pitchFamily="34" charset="0"/>
              <a:cs typeface="Arial" panose="020B0604020202020204" pitchFamily="34" charset="0"/>
            </a:endParaRPr>
          </a:p>
        </p:txBody>
      </p:sp>
      <p:sp>
        <p:nvSpPr>
          <p:cNvPr id="11" name="投影片編號版面配置區 6"/>
          <p:cNvSpPr>
            <a:spLocks noGrp="1"/>
          </p:cNvSpPr>
          <p:nvPr>
            <p:ph type="sldNum" sz="quarter" idx="4"/>
          </p:nvPr>
        </p:nvSpPr>
        <p:spPr>
          <a:xfrm>
            <a:off x="4758389" y="6444200"/>
            <a:ext cx="38922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33940-0591-4D99-B9EF-9903D6586F60}" type="slidenum">
              <a:rPr lang="zh-TW" altLang="en-US" smtClean="0"/>
              <a:t>‹#›</a:t>
            </a:fld>
            <a:endParaRPr lang="zh-TW" altLang="en-US" dirty="0"/>
          </a:p>
        </p:txBody>
      </p:sp>
    </p:spTree>
    <p:extLst>
      <p:ext uri="{BB962C8B-B14F-4D97-AF65-F5344CB8AC3E}">
        <p14:creationId xmlns:p14="http://schemas.microsoft.com/office/powerpoint/2010/main" val="2612134418"/>
      </p:ext>
    </p:extLst>
  </p:cSld>
  <p:clrMap bg1="lt1" tx1="dk1" bg2="lt2" tx2="dk2" accent1="accent1" accent2="accent2" accent3="accent3" accent4="accent4" accent5="accent5" accent6="accent6" hlink="hlink" folHlink="folHlink"/>
  <p:sldLayoutIdLst>
    <p:sldLayoutId id="2147484618" r:id="rId1"/>
    <p:sldLayoutId id="2147484621" r:id="rId2"/>
    <p:sldLayoutId id="2147484617" r:id="rId3"/>
    <p:sldLayoutId id="2147484619" r:id="rId4"/>
    <p:sldLayoutId id="2147484622" r:id="rId5"/>
    <p:sldLayoutId id="2147484620" r:id="rId6"/>
  </p:sldLayoutIdLst>
  <p:hf hdr="0" ftr="0"/>
  <p:txStyles>
    <p:titleStyle>
      <a:lvl1pPr algn="l" defTabSz="914400" rtl="0" eaLnBrk="1" latinLnBrk="0" hangingPunct="1">
        <a:lnSpc>
          <a:spcPct val="85000"/>
        </a:lnSpc>
        <a:spcBef>
          <a:spcPct val="0"/>
        </a:spcBef>
        <a:buNone/>
        <a:defRPr sz="3600" kern="1200" spc="-50" baseline="0">
          <a:solidFill>
            <a:schemeClr val="tx1">
              <a:lumMod val="75000"/>
              <a:lumOff val="25000"/>
            </a:schemeClr>
          </a:solidFill>
          <a:latin typeface="微軟正黑體" panose="020B0604030504040204" pitchFamily="34" charset="-120"/>
          <a:ea typeface="微軟正黑體" panose="020B0604030504040204" pitchFamily="34" charset="-120"/>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2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a:extLst>
              <a:ext uri="{FF2B5EF4-FFF2-40B4-BE49-F238E27FC236}">
                <a16:creationId xmlns:a16="http://schemas.microsoft.com/office/drawing/2014/main" id="{F154A686-15C8-4CEF-8FE7-A091E88B203F}"/>
              </a:ext>
            </a:extLst>
          </p:cNvPr>
          <p:cNvSpPr>
            <a:spLocks noGrp="1" noChangeArrowheads="1"/>
          </p:cNvSpPr>
          <p:nvPr>
            <p:ph type="title"/>
          </p:nvPr>
        </p:nvSpPr>
        <p:spPr>
          <a:xfrm>
            <a:off x="488504" y="2085364"/>
            <a:ext cx="6552728" cy="1507208"/>
          </a:xfrm>
        </p:spPr>
        <p:txBody>
          <a:bodyPr anchor="ctr"/>
          <a:lstStyle/>
          <a:p>
            <a:r>
              <a:rPr lang="en-US" altLang="zh-TW" sz="5400" dirty="0">
                <a:latin typeface="Arial" panose="020B0604020202020204" pitchFamily="34" charset="0"/>
                <a:ea typeface="標楷體" panose="03000509000000000000" pitchFamily="65" charset="-120"/>
              </a:rPr>
              <a:t>   XM - Plus Studio </a:t>
            </a:r>
            <a:br>
              <a:rPr lang="en-US" altLang="zh-TW" sz="5400" dirty="0">
                <a:latin typeface="Arial" panose="020B0604020202020204" pitchFamily="34" charset="0"/>
                <a:ea typeface="標楷體" panose="03000509000000000000" pitchFamily="65" charset="-120"/>
              </a:rPr>
            </a:br>
            <a:r>
              <a:rPr lang="en-US" altLang="zh-TW" sz="5400" dirty="0">
                <a:latin typeface="Arial" panose="020B0604020202020204" pitchFamily="34" charset="0"/>
                <a:ea typeface="標楷體" panose="03000509000000000000" pitchFamily="65" charset="-120"/>
              </a:rPr>
              <a:t>          </a:t>
            </a:r>
            <a:r>
              <a:rPr lang="en-US" altLang="zh-TW" dirty="0">
                <a:solidFill>
                  <a:srgbClr val="FFC000"/>
                </a:solidFill>
                <a:latin typeface="Arial" panose="020B0604020202020204" pitchFamily="34" charset="0"/>
                <a:ea typeface="標楷體" panose="03000509000000000000" pitchFamily="65" charset="-120"/>
              </a:rPr>
              <a:t>MicroSD Control</a:t>
            </a:r>
            <a:endParaRPr lang="zh-TW" altLang="en-US" dirty="0">
              <a:solidFill>
                <a:srgbClr val="FFC000"/>
              </a:solidFill>
              <a:latin typeface="Arial" panose="020B0604020202020204" pitchFamily="34" charset="0"/>
              <a:ea typeface="標楷體" panose="03000509000000000000" pitchFamily="65" charset="-120"/>
            </a:endParaRPr>
          </a:p>
        </p:txBody>
      </p:sp>
      <p:sp>
        <p:nvSpPr>
          <p:cNvPr id="4" name="副標題 3"/>
          <p:cNvSpPr>
            <a:spLocks noGrp="1"/>
          </p:cNvSpPr>
          <p:nvPr>
            <p:ph type="subTitle" idx="4294967295"/>
          </p:nvPr>
        </p:nvSpPr>
        <p:spPr>
          <a:xfrm>
            <a:off x="1374443" y="4509120"/>
            <a:ext cx="7899970" cy="1143000"/>
          </a:xfrm>
        </p:spPr>
        <p:txBody>
          <a:bodyPr>
            <a:normAutofit/>
          </a:bodyPr>
          <a:lstStyle/>
          <a:p>
            <a:pPr algn="r"/>
            <a:r>
              <a:rPr lang="en-US" altLang="zh-TW" sz="2000" dirty="0"/>
              <a:t>Application Department </a:t>
            </a:r>
          </a:p>
          <a:p>
            <a:pPr algn="r"/>
            <a:r>
              <a:rPr lang="en-US" altLang="zh-TW" sz="2000" dirty="0"/>
              <a:t>Wesley Chen</a:t>
            </a:r>
            <a:endParaRPr lang="zh-TW" altLang="en-US" sz="2000" dirty="0"/>
          </a:p>
        </p:txBody>
      </p:sp>
      <p:sp>
        <p:nvSpPr>
          <p:cNvPr id="2" name="文字方塊 1"/>
          <p:cNvSpPr txBox="1"/>
          <p:nvPr/>
        </p:nvSpPr>
        <p:spPr>
          <a:xfrm>
            <a:off x="8841432" y="400378"/>
            <a:ext cx="912622" cy="369332"/>
          </a:xfrm>
          <a:prstGeom prst="rect">
            <a:avLst/>
          </a:prstGeom>
          <a:noFill/>
        </p:spPr>
        <p:txBody>
          <a:bodyPr wrap="none" rtlCol="0">
            <a:spAutoFit/>
          </a:bodyPr>
          <a:lstStyle/>
          <a:p>
            <a:r>
              <a:rPr lang="en-US" altLang="zh-TW" sz="1800" dirty="0">
                <a:solidFill>
                  <a:srgbClr val="FF0000"/>
                </a:solidFill>
              </a:rPr>
              <a:t>internal</a:t>
            </a:r>
            <a:endParaRPr lang="zh-TW" altLang="en-US" sz="1800" dirty="0">
              <a:solidFill>
                <a:srgbClr val="FF0000"/>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rgbClr val="00B0F0"/>
                </a:solidFill>
              </a:rPr>
              <a:t>Third Part – Display Initial</a:t>
            </a:r>
            <a:endParaRPr lang="zh-TW" altLang="en-US" dirty="0">
              <a:solidFill>
                <a:srgbClr val="00B0F0"/>
              </a:solidFill>
            </a:endParaRPr>
          </a:p>
        </p:txBody>
      </p:sp>
      <p:sp>
        <p:nvSpPr>
          <p:cNvPr id="3" name="內容版面配置區 2"/>
          <p:cNvSpPr>
            <a:spLocks noGrp="1"/>
          </p:cNvSpPr>
          <p:nvPr>
            <p:ph idx="1"/>
          </p:nvPr>
        </p:nvSpPr>
        <p:spPr/>
        <p:txBody>
          <a:bodyPr/>
          <a:lstStyle/>
          <a:p>
            <a:pPr>
              <a:buFont typeface="Wingdings" panose="05000000000000000000" pitchFamily="2" charset="2"/>
              <a:buChar char="l"/>
            </a:pPr>
            <a:endParaRPr lang="en-US" altLang="zh-TW" sz="2400" dirty="0"/>
          </a:p>
          <a:p>
            <a:pPr marL="0" indent="0">
              <a:buNone/>
            </a:pPr>
            <a:endParaRPr lang="zh-TW" altLang="en-US" sz="2400" dirty="0"/>
          </a:p>
          <a:p>
            <a:endParaRPr lang="zh-TW" altLang="en-US" dirty="0"/>
          </a:p>
        </p:txBody>
      </p:sp>
      <p:sp>
        <p:nvSpPr>
          <p:cNvPr id="4" name="投影片編號版面配置區 3"/>
          <p:cNvSpPr>
            <a:spLocks noGrp="1"/>
          </p:cNvSpPr>
          <p:nvPr>
            <p:ph type="sldNum" sz="quarter" idx="4"/>
          </p:nvPr>
        </p:nvSpPr>
        <p:spPr/>
        <p:txBody>
          <a:bodyPr/>
          <a:lstStyle/>
          <a:p>
            <a:fld id="{30D33940-0591-4D99-B9EF-9903D6586F60}" type="slidenum">
              <a:rPr lang="zh-TW" altLang="en-US" smtClean="0"/>
              <a:t>10</a:t>
            </a:fld>
            <a:endParaRPr lang="zh-TW" altLang="en-US" dirty="0"/>
          </a:p>
        </p:txBody>
      </p:sp>
      <p:sp>
        <p:nvSpPr>
          <p:cNvPr id="5" name="內容版面配置區 1"/>
          <p:cNvSpPr txBox="1">
            <a:spLocks/>
          </p:cNvSpPr>
          <p:nvPr/>
        </p:nvSpPr>
        <p:spPr>
          <a:xfrm>
            <a:off x="488502" y="1337594"/>
            <a:ext cx="9417498" cy="482771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n"/>
              <a:defRPr sz="24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2pPr>
            <a:lvl3pPr marL="56692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Ø"/>
              <a:defRPr sz="20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3pPr>
            <a:lvl4pPr marL="74980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l"/>
              <a:defRPr sz="18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fontAlgn="auto">
              <a:lnSpc>
                <a:spcPct val="150000"/>
              </a:lnSpc>
              <a:buNone/>
            </a:pPr>
            <a:r>
              <a:rPr lang="en-US" altLang="zh-TW" sz="2000" dirty="0">
                <a:latin typeface="+mn-lt"/>
              </a:rPr>
              <a:t>    In this case, if OTP( one time programming ) have no initial code then initial code need to be Written to chip,  Thus Display initial part is necessary.  When Press Button (KEY1/INT1) is Successful then LED3 off, it means Initial Code will be written to Chip through FPGA. </a:t>
            </a:r>
            <a:endParaRPr kumimoji="0" lang="zh-TW" altLang="en-US" sz="2000" dirty="0">
              <a:latin typeface="+mn-lt"/>
            </a:endParaRPr>
          </a:p>
        </p:txBody>
      </p:sp>
      <p:pic>
        <p:nvPicPr>
          <p:cNvPr id="6" name="圖片 5"/>
          <p:cNvPicPr>
            <a:picLocks noChangeAspect="1"/>
          </p:cNvPicPr>
          <p:nvPr/>
        </p:nvPicPr>
        <p:blipFill>
          <a:blip r:embed="rId2"/>
          <a:stretch>
            <a:fillRect/>
          </a:stretch>
        </p:blipFill>
        <p:spPr>
          <a:xfrm>
            <a:off x="3584848" y="3573016"/>
            <a:ext cx="4688029" cy="2592288"/>
          </a:xfrm>
          <a:prstGeom prst="rect">
            <a:avLst/>
          </a:prstGeom>
        </p:spPr>
      </p:pic>
      <p:sp>
        <p:nvSpPr>
          <p:cNvPr id="7" name="矩形 6"/>
          <p:cNvSpPr/>
          <p:nvPr/>
        </p:nvSpPr>
        <p:spPr>
          <a:xfrm>
            <a:off x="6249144" y="5640682"/>
            <a:ext cx="216024" cy="308598"/>
          </a:xfrm>
          <a:prstGeom prst="rect">
            <a:avLst/>
          </a:prstGeom>
          <a:solidFill>
            <a:schemeClr val="accent1">
              <a:alpha val="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5869979" y="5368060"/>
            <a:ext cx="974354" cy="276999"/>
          </a:xfrm>
          <a:prstGeom prst="rect">
            <a:avLst/>
          </a:prstGeom>
          <a:noFill/>
          <a:ln>
            <a:solidFill>
              <a:srgbClr val="FF0000"/>
            </a:solidFill>
          </a:ln>
        </p:spPr>
        <p:txBody>
          <a:bodyPr wrap="square" rtlCol="0">
            <a:spAutoFit/>
          </a:bodyPr>
          <a:lstStyle/>
          <a:p>
            <a:r>
              <a:rPr lang="en-US" altLang="zh-TW" sz="1200" b="1" dirty="0">
                <a:solidFill>
                  <a:srgbClr val="FF0000"/>
                </a:solidFill>
              </a:rPr>
              <a:t>   Press once</a:t>
            </a:r>
            <a:endParaRPr lang="zh-TW" altLang="en-US" sz="1200" b="1" dirty="0">
              <a:solidFill>
                <a:srgbClr val="FF0000"/>
              </a:solidFill>
            </a:endParaRPr>
          </a:p>
        </p:txBody>
      </p:sp>
    </p:spTree>
    <p:extLst>
      <p:ext uri="{BB962C8B-B14F-4D97-AF65-F5344CB8AC3E}">
        <p14:creationId xmlns:p14="http://schemas.microsoft.com/office/powerpoint/2010/main" val="3836284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88502" y="12129"/>
            <a:ext cx="8064897" cy="798600"/>
          </a:xfrm>
        </p:spPr>
        <p:txBody>
          <a:bodyPr>
            <a:normAutofit fontScale="90000"/>
          </a:bodyPr>
          <a:lstStyle/>
          <a:p>
            <a:br>
              <a:rPr lang="en-US" altLang="zh-TW" dirty="0"/>
            </a:br>
            <a:r>
              <a:rPr lang="en-US" altLang="zh-TW" sz="3600" dirty="0">
                <a:solidFill>
                  <a:srgbClr val="00B0F0"/>
                </a:solidFill>
              </a:rPr>
              <a:t>Fourth Part – Display Off</a:t>
            </a:r>
            <a:endParaRPr lang="zh-TW" altLang="en-US" sz="3600" dirty="0">
              <a:solidFill>
                <a:srgbClr val="00B0F0"/>
              </a:solidFill>
            </a:endParaRPr>
          </a:p>
        </p:txBody>
      </p:sp>
      <p:sp>
        <p:nvSpPr>
          <p:cNvPr id="2" name="投影片編號版面配置區 1"/>
          <p:cNvSpPr>
            <a:spLocks noGrp="1"/>
          </p:cNvSpPr>
          <p:nvPr>
            <p:ph type="sldNum" sz="quarter" idx="4"/>
          </p:nvPr>
        </p:nvSpPr>
        <p:spPr/>
        <p:txBody>
          <a:bodyPr/>
          <a:lstStyle/>
          <a:p>
            <a:fld id="{30D33940-0591-4D99-B9EF-9903D6586F60}" type="slidenum">
              <a:rPr lang="zh-TW" altLang="en-US" smtClean="0"/>
              <a:t>11</a:t>
            </a:fld>
            <a:endParaRPr lang="zh-TW" altLang="en-US" dirty="0"/>
          </a:p>
        </p:txBody>
      </p:sp>
      <p:sp>
        <p:nvSpPr>
          <p:cNvPr id="6" name="內容版面配置區 1"/>
          <p:cNvSpPr>
            <a:spLocks noGrp="1"/>
          </p:cNvSpPr>
          <p:nvPr>
            <p:ph idx="1"/>
          </p:nvPr>
        </p:nvSpPr>
        <p:spPr>
          <a:xfrm>
            <a:off x="488502" y="1337594"/>
            <a:ext cx="9289034" cy="4508556"/>
          </a:xfrm>
        </p:spPr>
        <p:txBody>
          <a:bodyPr>
            <a:normAutofit/>
          </a:bodyPr>
          <a:lstStyle/>
          <a:p>
            <a:pPr marL="0" indent="0" fontAlgn="auto">
              <a:lnSpc>
                <a:spcPct val="150000"/>
              </a:lnSpc>
              <a:buNone/>
            </a:pPr>
            <a:r>
              <a:rPr lang="en-US" altLang="zh-TW" sz="2000" dirty="0"/>
              <a:t>    In this case, if let Display Panel will be off , we can Write Driver display off command ( 0x28 0x10 for Mipi ) to Chip,   Thus Display off part is necessary.  When Press Button (KEY4/OFF1) is Successful then Display Panel is off, it means Command will be written to Chip through FPGA. </a:t>
            </a:r>
            <a:endParaRPr lang="zh-TW" altLang="en-US" sz="2000" dirty="0"/>
          </a:p>
        </p:txBody>
      </p:sp>
      <p:pic>
        <p:nvPicPr>
          <p:cNvPr id="5" name="圖片 4"/>
          <p:cNvPicPr>
            <a:picLocks noChangeAspect="1"/>
          </p:cNvPicPr>
          <p:nvPr/>
        </p:nvPicPr>
        <p:blipFill>
          <a:blip r:embed="rId2"/>
          <a:stretch>
            <a:fillRect/>
          </a:stretch>
        </p:blipFill>
        <p:spPr>
          <a:xfrm>
            <a:off x="3584848" y="3573016"/>
            <a:ext cx="4688029" cy="2592288"/>
          </a:xfrm>
          <a:prstGeom prst="rect">
            <a:avLst/>
          </a:prstGeom>
        </p:spPr>
      </p:pic>
      <p:sp>
        <p:nvSpPr>
          <p:cNvPr id="7" name="矩形 6"/>
          <p:cNvSpPr/>
          <p:nvPr/>
        </p:nvSpPr>
        <p:spPr>
          <a:xfrm>
            <a:off x="7023476" y="5666098"/>
            <a:ext cx="216024" cy="308598"/>
          </a:xfrm>
          <a:prstGeom prst="rect">
            <a:avLst/>
          </a:prstGeom>
          <a:solidFill>
            <a:schemeClr val="accent1">
              <a:alpha val="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6609184" y="5384249"/>
            <a:ext cx="974354" cy="276999"/>
          </a:xfrm>
          <a:prstGeom prst="rect">
            <a:avLst/>
          </a:prstGeom>
          <a:noFill/>
          <a:ln>
            <a:solidFill>
              <a:srgbClr val="FF0000"/>
            </a:solidFill>
          </a:ln>
        </p:spPr>
        <p:txBody>
          <a:bodyPr wrap="square" rtlCol="0">
            <a:spAutoFit/>
          </a:bodyPr>
          <a:lstStyle/>
          <a:p>
            <a:r>
              <a:rPr lang="en-US" altLang="zh-TW" sz="1200" b="1" dirty="0">
                <a:solidFill>
                  <a:srgbClr val="FF0000"/>
                </a:solidFill>
              </a:rPr>
              <a:t>   Press once</a:t>
            </a:r>
            <a:endParaRPr lang="zh-TW" altLang="en-US" sz="1200" b="1" dirty="0">
              <a:solidFill>
                <a:srgbClr val="FF0000"/>
              </a:solidFill>
            </a:endParaRPr>
          </a:p>
        </p:txBody>
      </p:sp>
    </p:spTree>
    <p:extLst>
      <p:ext uri="{BB962C8B-B14F-4D97-AF65-F5344CB8AC3E}">
        <p14:creationId xmlns:p14="http://schemas.microsoft.com/office/powerpoint/2010/main" val="766058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rgbClr val="00B0F0"/>
                </a:solidFill>
              </a:rPr>
              <a:t>Fifth Part - Image</a:t>
            </a:r>
            <a:endParaRPr lang="zh-TW" altLang="en-US" dirty="0">
              <a:solidFill>
                <a:srgbClr val="00B0F0"/>
              </a:solidFill>
            </a:endParaRPr>
          </a:p>
        </p:txBody>
      </p:sp>
      <p:sp>
        <p:nvSpPr>
          <p:cNvPr id="4" name="投影片編號版面配置區 3"/>
          <p:cNvSpPr>
            <a:spLocks noGrp="1"/>
          </p:cNvSpPr>
          <p:nvPr>
            <p:ph type="sldNum" sz="quarter" idx="4"/>
          </p:nvPr>
        </p:nvSpPr>
        <p:spPr/>
        <p:txBody>
          <a:bodyPr/>
          <a:lstStyle/>
          <a:p>
            <a:fld id="{30D33940-0591-4D99-B9EF-9903D6586F60}" type="slidenum">
              <a:rPr lang="zh-TW" altLang="en-US" smtClean="0"/>
              <a:t>12</a:t>
            </a:fld>
            <a:endParaRPr lang="zh-TW" altLang="en-US" dirty="0"/>
          </a:p>
        </p:txBody>
      </p:sp>
      <p:sp>
        <p:nvSpPr>
          <p:cNvPr id="5" name="內容版面配置區 1"/>
          <p:cNvSpPr>
            <a:spLocks noGrp="1"/>
          </p:cNvSpPr>
          <p:nvPr>
            <p:ph idx="1"/>
          </p:nvPr>
        </p:nvSpPr>
        <p:spPr>
          <a:xfrm>
            <a:off x="488502" y="1337594"/>
            <a:ext cx="8575487" cy="4508556"/>
          </a:xfrm>
        </p:spPr>
        <p:txBody>
          <a:bodyPr>
            <a:normAutofit/>
          </a:bodyPr>
          <a:lstStyle/>
          <a:p>
            <a:pPr marL="0" indent="0" algn="just">
              <a:lnSpc>
                <a:spcPts val="2200"/>
              </a:lnSpc>
              <a:buNone/>
            </a:pPr>
            <a:r>
              <a:rPr lang="en-US" altLang="zh-TW" sz="2400" dirty="0">
                <a:latin typeface="+mn-lt"/>
              </a:rPr>
              <a:t>    </a:t>
            </a:r>
            <a:r>
              <a:rPr lang="en-US" altLang="zh-TW" sz="2000" dirty="0">
                <a:latin typeface="+mn-lt"/>
              </a:rPr>
              <a:t>in this case, let Display Panel shows Images, there are three buttons to execute  </a:t>
            </a:r>
          </a:p>
          <a:p>
            <a:pPr marL="0" indent="0" algn="just">
              <a:lnSpc>
                <a:spcPts val="2200"/>
              </a:lnSpc>
              <a:buNone/>
            </a:pPr>
            <a:r>
              <a:rPr lang="en-US" altLang="zh-TW" sz="2000" dirty="0">
                <a:latin typeface="+mn-lt"/>
              </a:rPr>
              <a:t>    different Function,  as follow.</a:t>
            </a:r>
          </a:p>
          <a:p>
            <a:pPr lvl="1">
              <a:lnSpc>
                <a:spcPts val="2200"/>
              </a:lnSpc>
              <a:buFont typeface="Arial" panose="020B0604020202020204" pitchFamily="34" charset="0"/>
              <a:buChar char="•"/>
            </a:pPr>
            <a:r>
              <a:rPr lang="en-US" altLang="zh-TW" sz="1600" dirty="0">
                <a:latin typeface="+mn-lt"/>
              </a:rPr>
              <a:t>Press Button (KEY2/PREV1) means show </a:t>
            </a:r>
            <a:r>
              <a:rPr lang="en-US" altLang="zh-TW" sz="1600" dirty="0">
                <a:solidFill>
                  <a:srgbClr val="0000FF"/>
                </a:solidFill>
                <a:latin typeface="+mn-lt"/>
              </a:rPr>
              <a:t>previous</a:t>
            </a:r>
            <a:r>
              <a:rPr lang="en-US" altLang="zh-TW" sz="1600" dirty="0">
                <a:latin typeface="+mn-lt"/>
              </a:rPr>
              <a:t> image. </a:t>
            </a:r>
          </a:p>
          <a:p>
            <a:pPr lvl="1">
              <a:lnSpc>
                <a:spcPts val="2200"/>
              </a:lnSpc>
              <a:buFont typeface="Arial" panose="020B0604020202020204" pitchFamily="34" charset="0"/>
              <a:buChar char="•"/>
            </a:pPr>
            <a:r>
              <a:rPr lang="en-US" altLang="zh-TW" sz="1600" dirty="0">
                <a:latin typeface="+mn-lt"/>
              </a:rPr>
              <a:t>Press Button (KEY3/NEXT1) means </a:t>
            </a:r>
            <a:r>
              <a:rPr lang="en-US" altLang="zh-TW" sz="1600" dirty="0">
                <a:solidFill>
                  <a:srgbClr val="0000FF"/>
                </a:solidFill>
                <a:latin typeface="+mn-lt"/>
              </a:rPr>
              <a:t>show</a:t>
            </a:r>
            <a:r>
              <a:rPr lang="en-US" altLang="zh-TW" sz="1600" dirty="0">
                <a:latin typeface="+mn-lt"/>
              </a:rPr>
              <a:t> next image.</a:t>
            </a:r>
          </a:p>
          <a:p>
            <a:pPr lvl="1">
              <a:lnSpc>
                <a:spcPts val="2200"/>
              </a:lnSpc>
              <a:buFont typeface="Arial" panose="020B0604020202020204" pitchFamily="34" charset="0"/>
              <a:buChar char="•"/>
            </a:pPr>
            <a:r>
              <a:rPr lang="en-US" altLang="zh-TW" sz="1600" dirty="0">
                <a:latin typeface="+mn-lt"/>
              </a:rPr>
              <a:t>Press Button (KEY5/AUTO1) means auto Switch images to show.</a:t>
            </a:r>
          </a:p>
          <a:p>
            <a:pPr marL="201168" lvl="1" indent="0">
              <a:lnSpc>
                <a:spcPct val="150000"/>
              </a:lnSpc>
              <a:buNone/>
            </a:pPr>
            <a:endParaRPr lang="en-US" altLang="zh-TW" sz="1600" dirty="0"/>
          </a:p>
          <a:p>
            <a:pPr marL="0" indent="0">
              <a:lnSpc>
                <a:spcPct val="150000"/>
              </a:lnSpc>
              <a:buNone/>
            </a:pPr>
            <a:endParaRPr lang="en-US" altLang="zh-TW" sz="2000" dirty="0"/>
          </a:p>
          <a:p>
            <a:pPr marL="0" indent="0">
              <a:buNone/>
            </a:pPr>
            <a:endParaRPr lang="zh-TW" altLang="en-US" sz="2400" dirty="0"/>
          </a:p>
        </p:txBody>
      </p:sp>
      <p:pic>
        <p:nvPicPr>
          <p:cNvPr id="6" name="圖片 5"/>
          <p:cNvPicPr>
            <a:picLocks noChangeAspect="1"/>
          </p:cNvPicPr>
          <p:nvPr/>
        </p:nvPicPr>
        <p:blipFill>
          <a:blip r:embed="rId2"/>
          <a:stretch>
            <a:fillRect/>
          </a:stretch>
        </p:blipFill>
        <p:spPr>
          <a:xfrm>
            <a:off x="3584848" y="3573016"/>
            <a:ext cx="4688029" cy="2592288"/>
          </a:xfrm>
          <a:prstGeom prst="rect">
            <a:avLst/>
          </a:prstGeom>
        </p:spPr>
      </p:pic>
      <p:sp>
        <p:nvSpPr>
          <p:cNvPr id="7" name="矩形 6"/>
          <p:cNvSpPr/>
          <p:nvPr/>
        </p:nvSpPr>
        <p:spPr>
          <a:xfrm>
            <a:off x="7249739" y="5662779"/>
            <a:ext cx="216024" cy="308598"/>
          </a:xfrm>
          <a:prstGeom prst="rect">
            <a:avLst/>
          </a:prstGeom>
          <a:solidFill>
            <a:schemeClr val="accent1">
              <a:alpha val="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6249144" y="5384249"/>
            <a:ext cx="1224136" cy="276999"/>
          </a:xfrm>
          <a:prstGeom prst="rect">
            <a:avLst/>
          </a:prstGeom>
          <a:noFill/>
          <a:ln>
            <a:solidFill>
              <a:srgbClr val="FF0000"/>
            </a:solidFill>
          </a:ln>
        </p:spPr>
        <p:txBody>
          <a:bodyPr wrap="square" rtlCol="0">
            <a:spAutoFit/>
          </a:bodyPr>
          <a:lstStyle/>
          <a:p>
            <a:r>
              <a:rPr lang="en-US" altLang="zh-TW" sz="1200" b="1" dirty="0">
                <a:solidFill>
                  <a:srgbClr val="FF0000"/>
                </a:solidFill>
              </a:rPr>
              <a:t>   Press once</a:t>
            </a:r>
            <a:endParaRPr lang="zh-TW" altLang="en-US" sz="1200" b="1" dirty="0">
              <a:solidFill>
                <a:srgbClr val="FF0000"/>
              </a:solidFill>
            </a:endParaRPr>
          </a:p>
        </p:txBody>
      </p:sp>
      <p:sp>
        <p:nvSpPr>
          <p:cNvPr id="9" name="矩形 8"/>
          <p:cNvSpPr/>
          <p:nvPr/>
        </p:nvSpPr>
        <p:spPr>
          <a:xfrm>
            <a:off x="6258022" y="5661248"/>
            <a:ext cx="216024" cy="308598"/>
          </a:xfrm>
          <a:prstGeom prst="rect">
            <a:avLst/>
          </a:prstGeom>
          <a:solidFill>
            <a:schemeClr val="accent1">
              <a:alpha val="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537176" y="5661248"/>
            <a:ext cx="216024" cy="308598"/>
          </a:xfrm>
          <a:prstGeom prst="rect">
            <a:avLst/>
          </a:prstGeom>
          <a:solidFill>
            <a:schemeClr val="accent1">
              <a:alpha val="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27708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sz="3600" b="1" i="1" dirty="0"/>
              <a:t>Outline - 2</a:t>
            </a:r>
            <a:endParaRPr lang="zh-TW" altLang="en-US" sz="3600" b="1" i="1" dirty="0"/>
          </a:p>
        </p:txBody>
      </p:sp>
      <p:sp>
        <p:nvSpPr>
          <p:cNvPr id="2" name="內容版面配置區 1"/>
          <p:cNvSpPr>
            <a:spLocks noGrp="1"/>
          </p:cNvSpPr>
          <p:nvPr>
            <p:ph idx="1"/>
          </p:nvPr>
        </p:nvSpPr>
        <p:spPr>
          <a:xfrm>
            <a:off x="488502" y="1337594"/>
            <a:ext cx="8575487" cy="4827710"/>
          </a:xfrm>
        </p:spPr>
        <p:txBody>
          <a:bodyPr>
            <a:normAutofit/>
          </a:bodyPr>
          <a:lstStyle/>
          <a:p>
            <a:pPr>
              <a:buFont typeface="Wingdings" panose="05000000000000000000" pitchFamily="2" charset="2"/>
              <a:buChar char="n"/>
            </a:pPr>
            <a:r>
              <a:rPr lang="en-US" altLang="zh-TW" sz="3200" dirty="0">
                <a:latin typeface="+mj-lt"/>
              </a:rPr>
              <a:t> Application Note </a:t>
            </a:r>
            <a:r>
              <a:rPr lang="en-US" altLang="zh-TW" sz="1800" dirty="0">
                <a:latin typeface="+mj-lt"/>
              </a:rPr>
              <a:t>( Take MIPI as an example)</a:t>
            </a:r>
          </a:p>
          <a:p>
            <a:pPr lvl="2">
              <a:lnSpc>
                <a:spcPct val="150000"/>
              </a:lnSpc>
            </a:pPr>
            <a:r>
              <a:rPr lang="en-US" altLang="zh-TW" sz="2400" dirty="0">
                <a:latin typeface="+mj-lt"/>
              </a:rPr>
              <a:t> </a:t>
            </a:r>
            <a:r>
              <a:rPr lang="en-US" altLang="zh-TW" sz="2400" b="1" dirty="0">
                <a:latin typeface="+mj-lt"/>
              </a:rPr>
              <a:t>Introduce operate  and download MicroSD</a:t>
            </a:r>
          </a:p>
          <a:p>
            <a:pPr lvl="3">
              <a:lnSpc>
                <a:spcPct val="150000"/>
              </a:lnSpc>
              <a:buFont typeface="Wingdings" panose="05000000000000000000" pitchFamily="2" charset="2"/>
              <a:buChar char="ü"/>
            </a:pPr>
            <a:r>
              <a:rPr lang="en-US" altLang="zh-TW" sz="2400" dirty="0">
                <a:solidFill>
                  <a:srgbClr val="00B050"/>
                </a:solidFill>
                <a:latin typeface="+mj-lt"/>
              </a:rPr>
              <a:t>Generator Download File</a:t>
            </a:r>
          </a:p>
          <a:p>
            <a:pPr lvl="3">
              <a:lnSpc>
                <a:spcPct val="150000"/>
              </a:lnSpc>
              <a:buFont typeface="Wingdings" panose="05000000000000000000" pitchFamily="2" charset="2"/>
              <a:buChar char="ü"/>
            </a:pPr>
            <a:r>
              <a:rPr lang="en-US" altLang="zh-TW" sz="2400" dirty="0">
                <a:solidFill>
                  <a:srgbClr val="00B050"/>
                </a:solidFill>
                <a:latin typeface="+mj-lt"/>
              </a:rPr>
              <a:t>Enter MicroSD Operate Interface </a:t>
            </a:r>
          </a:p>
          <a:p>
            <a:pPr lvl="3">
              <a:lnSpc>
                <a:spcPct val="150000"/>
              </a:lnSpc>
              <a:buFont typeface="Wingdings" panose="05000000000000000000" pitchFamily="2" charset="2"/>
              <a:buChar char="ü"/>
            </a:pPr>
            <a:r>
              <a:rPr lang="en-US" altLang="zh-TW" sz="2400" dirty="0">
                <a:solidFill>
                  <a:srgbClr val="00B050"/>
                </a:solidFill>
                <a:latin typeface="+mj-lt"/>
              </a:rPr>
              <a:t> Connect to  MicroSD and Read MicroSD Blocks</a:t>
            </a:r>
          </a:p>
          <a:p>
            <a:pPr lvl="3">
              <a:lnSpc>
                <a:spcPct val="150000"/>
              </a:lnSpc>
              <a:buFont typeface="Wingdings" panose="05000000000000000000" pitchFamily="2" charset="2"/>
              <a:buChar char="ü"/>
            </a:pPr>
            <a:r>
              <a:rPr lang="en-US" altLang="zh-TW" sz="2400" dirty="0">
                <a:solidFill>
                  <a:srgbClr val="00B050"/>
                </a:solidFill>
                <a:latin typeface="+mj-lt"/>
              </a:rPr>
              <a:t> Download File To MicroSD</a:t>
            </a:r>
          </a:p>
          <a:p>
            <a:pPr marL="384048" lvl="2" indent="0">
              <a:buNone/>
            </a:pPr>
            <a:endParaRPr lang="en-US" altLang="zh-TW" dirty="0"/>
          </a:p>
        </p:txBody>
      </p:sp>
      <p:sp>
        <p:nvSpPr>
          <p:cNvPr id="3" name="投影片編號版面配置區 2"/>
          <p:cNvSpPr>
            <a:spLocks noGrp="1"/>
          </p:cNvSpPr>
          <p:nvPr>
            <p:ph type="sldNum" sz="quarter" idx="4"/>
          </p:nvPr>
        </p:nvSpPr>
        <p:spPr/>
        <p:txBody>
          <a:bodyPr/>
          <a:lstStyle/>
          <a:p>
            <a:fld id="{30D33940-0591-4D99-B9EF-9903D6586F60}" type="slidenum">
              <a:rPr lang="zh-TW" altLang="en-US" smtClean="0"/>
              <a:t>13</a:t>
            </a:fld>
            <a:endParaRPr lang="zh-TW" altLang="en-US" dirty="0"/>
          </a:p>
        </p:txBody>
      </p:sp>
    </p:spTree>
    <p:extLst>
      <p:ext uri="{BB962C8B-B14F-4D97-AF65-F5344CB8AC3E}">
        <p14:creationId xmlns:p14="http://schemas.microsoft.com/office/powerpoint/2010/main" val="1690822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solidFill>
                  <a:srgbClr val="00B050"/>
                </a:solidFill>
              </a:rPr>
              <a:t>Generate Download File - 1</a:t>
            </a:r>
            <a:endParaRPr lang="zh-TW" altLang="en-US" dirty="0">
              <a:solidFill>
                <a:srgbClr val="00B050"/>
              </a:solidFill>
            </a:endParaRPr>
          </a:p>
        </p:txBody>
      </p:sp>
      <p:sp>
        <p:nvSpPr>
          <p:cNvPr id="2" name="投影片編號版面配置區 1"/>
          <p:cNvSpPr>
            <a:spLocks noGrp="1"/>
          </p:cNvSpPr>
          <p:nvPr>
            <p:ph type="sldNum" sz="quarter" idx="4"/>
          </p:nvPr>
        </p:nvSpPr>
        <p:spPr/>
        <p:txBody>
          <a:bodyPr/>
          <a:lstStyle/>
          <a:p>
            <a:fld id="{30D33940-0591-4D99-B9EF-9903D6586F60}" type="slidenum">
              <a:rPr lang="zh-TW" altLang="en-US" smtClean="0"/>
              <a:t>14</a:t>
            </a:fld>
            <a:endParaRPr lang="zh-TW" altLang="en-US" dirty="0"/>
          </a:p>
        </p:txBody>
      </p:sp>
      <p:sp>
        <p:nvSpPr>
          <p:cNvPr id="6" name="內容版面配置區 1"/>
          <p:cNvSpPr>
            <a:spLocks noGrp="1"/>
          </p:cNvSpPr>
          <p:nvPr>
            <p:ph idx="1"/>
          </p:nvPr>
        </p:nvSpPr>
        <p:spPr>
          <a:xfrm>
            <a:off x="488502" y="1337594"/>
            <a:ext cx="9073010" cy="4508556"/>
          </a:xfrm>
        </p:spPr>
        <p:txBody>
          <a:bodyPr>
            <a:normAutofit/>
          </a:bodyPr>
          <a:lstStyle/>
          <a:p>
            <a:pPr>
              <a:lnSpc>
                <a:spcPct val="150000"/>
              </a:lnSpc>
              <a:buFont typeface="Wingdings" panose="05000000000000000000" pitchFamily="2" charset="2"/>
              <a:buChar char="l"/>
            </a:pPr>
            <a:r>
              <a:rPr lang="en-US" altLang="zh-TW" sz="2000" dirty="0">
                <a:latin typeface="+mn-lt"/>
              </a:rPr>
              <a:t> Open XM-Plus Display Studio.exe and Switch to verification page, load  Script File to or Key in the Script Command to page form, then Generate Download File for certain  Script command which is selected. </a:t>
            </a:r>
          </a:p>
          <a:p>
            <a:pPr marL="0" indent="0">
              <a:lnSpc>
                <a:spcPct val="150000"/>
              </a:lnSpc>
              <a:buNone/>
            </a:pPr>
            <a:r>
              <a:rPr lang="en-US" altLang="zh-TW" sz="2000" dirty="0">
                <a:solidFill>
                  <a:srgbClr val="FF3399"/>
                </a:solidFill>
                <a:latin typeface="+mn-lt"/>
              </a:rPr>
              <a:t>     </a:t>
            </a:r>
            <a:r>
              <a:rPr lang="en-US" altLang="zh-TW" sz="2000" dirty="0">
                <a:solidFill>
                  <a:srgbClr val="008000"/>
                </a:solidFill>
                <a:latin typeface="+mn-lt"/>
              </a:rPr>
              <a:t>There three Generate rules need to notice, as follow.</a:t>
            </a:r>
          </a:p>
          <a:p>
            <a:pPr lvl="1">
              <a:lnSpc>
                <a:spcPct val="100000"/>
              </a:lnSpc>
              <a:buFont typeface="Wingdings" panose="05000000000000000000" pitchFamily="2" charset="2"/>
              <a:buChar char="Ø"/>
            </a:pPr>
            <a:r>
              <a:rPr lang="en-US" altLang="zh-TW" sz="2000" dirty="0">
                <a:latin typeface="+mn-lt"/>
              </a:rPr>
              <a:t> </a:t>
            </a:r>
            <a:r>
              <a:rPr lang="en-US" altLang="zh-TW" sz="2000" dirty="0">
                <a:solidFill>
                  <a:srgbClr val="FF0000"/>
                </a:solidFill>
                <a:latin typeface="+mn-lt"/>
              </a:rPr>
              <a:t>MicroSD Download File be not Generated that more than one image  once.  </a:t>
            </a:r>
          </a:p>
          <a:p>
            <a:pPr lvl="1">
              <a:lnSpc>
                <a:spcPct val="100000"/>
              </a:lnSpc>
              <a:buFont typeface="Wingdings" panose="05000000000000000000" pitchFamily="2" charset="2"/>
              <a:buChar char="Ø"/>
            </a:pPr>
            <a:endParaRPr lang="en-US" altLang="zh-TW" sz="2000" dirty="0">
              <a:latin typeface="+mn-lt"/>
            </a:endParaRPr>
          </a:p>
          <a:p>
            <a:pPr lvl="1">
              <a:lnSpc>
                <a:spcPct val="100000"/>
              </a:lnSpc>
              <a:buFont typeface="Wingdings" panose="05000000000000000000" pitchFamily="2" charset="2"/>
              <a:buChar char="Ø"/>
            </a:pPr>
            <a:endParaRPr lang="en-US" altLang="zh-TW" sz="2000" dirty="0">
              <a:latin typeface="+mn-lt"/>
            </a:endParaRPr>
          </a:p>
          <a:p>
            <a:pPr marL="201168" lvl="1" indent="0">
              <a:lnSpc>
                <a:spcPct val="100000"/>
              </a:lnSpc>
              <a:buNone/>
            </a:pPr>
            <a:endParaRPr lang="en-US" altLang="zh-TW" sz="2000" dirty="0">
              <a:latin typeface="+mn-lt"/>
            </a:endParaRPr>
          </a:p>
          <a:p>
            <a:pPr marL="201168" lvl="1" indent="0">
              <a:lnSpc>
                <a:spcPct val="100000"/>
              </a:lnSpc>
              <a:buNone/>
            </a:pPr>
            <a:endParaRPr lang="en-US" altLang="zh-TW" sz="2000" dirty="0">
              <a:latin typeface="+mn-lt"/>
            </a:endParaRPr>
          </a:p>
          <a:p>
            <a:pPr marL="201168" lvl="1" indent="0">
              <a:lnSpc>
                <a:spcPct val="100000"/>
              </a:lnSpc>
              <a:buNone/>
            </a:pPr>
            <a:endParaRPr lang="en-US" altLang="zh-TW" sz="2000" dirty="0">
              <a:latin typeface="+mn-lt"/>
            </a:endParaRPr>
          </a:p>
        </p:txBody>
      </p:sp>
      <p:pic>
        <p:nvPicPr>
          <p:cNvPr id="7" name="圖片 6"/>
          <p:cNvPicPr>
            <a:picLocks noChangeAspect="1"/>
          </p:cNvPicPr>
          <p:nvPr/>
        </p:nvPicPr>
        <p:blipFill>
          <a:blip r:embed="rId2"/>
          <a:stretch>
            <a:fillRect/>
          </a:stretch>
        </p:blipFill>
        <p:spPr>
          <a:xfrm>
            <a:off x="824890" y="4077072"/>
            <a:ext cx="4099744" cy="1531295"/>
          </a:xfrm>
          <a:prstGeom prst="rect">
            <a:avLst/>
          </a:prstGeom>
        </p:spPr>
      </p:pic>
      <p:pic>
        <p:nvPicPr>
          <p:cNvPr id="8" name="圖片 7"/>
          <p:cNvPicPr>
            <a:picLocks noChangeAspect="1"/>
          </p:cNvPicPr>
          <p:nvPr/>
        </p:nvPicPr>
        <p:blipFill>
          <a:blip r:embed="rId3"/>
          <a:stretch>
            <a:fillRect/>
          </a:stretch>
        </p:blipFill>
        <p:spPr>
          <a:xfrm>
            <a:off x="5193201" y="4077073"/>
            <a:ext cx="4099744" cy="1584176"/>
          </a:xfrm>
          <a:prstGeom prst="rect">
            <a:avLst/>
          </a:prstGeom>
        </p:spPr>
      </p:pic>
      <p:sp>
        <p:nvSpPr>
          <p:cNvPr id="11" name="矩形 10"/>
          <p:cNvSpPr/>
          <p:nvPr/>
        </p:nvSpPr>
        <p:spPr>
          <a:xfrm>
            <a:off x="824890" y="4077069"/>
            <a:ext cx="4099744" cy="1584177"/>
          </a:xfrm>
          <a:prstGeom prst="rect">
            <a:avLst/>
          </a:prstGeom>
          <a:solidFill>
            <a:schemeClr val="accent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193201" y="4077069"/>
            <a:ext cx="4099744" cy="1584177"/>
          </a:xfrm>
          <a:prstGeom prst="rect">
            <a:avLst/>
          </a:prstGeom>
          <a:solidFill>
            <a:schemeClr val="accent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2432320" y="5837879"/>
            <a:ext cx="1080519" cy="276999"/>
          </a:xfrm>
          <a:prstGeom prst="rect">
            <a:avLst/>
          </a:prstGeom>
          <a:noFill/>
          <a:ln w="15875">
            <a:solidFill>
              <a:srgbClr val="0066FF"/>
            </a:solidFill>
          </a:ln>
        </p:spPr>
        <p:txBody>
          <a:bodyPr wrap="square" rIns="90000" rtlCol="0">
            <a:spAutoFit/>
          </a:bodyPr>
          <a:lstStyle/>
          <a:p>
            <a:r>
              <a:rPr lang="en-US" altLang="zh-TW" sz="1200" dirty="0">
                <a:solidFill>
                  <a:srgbClr val="0066FF"/>
                </a:solidFill>
              </a:rPr>
              <a:t>Result : OK</a:t>
            </a:r>
            <a:endParaRPr lang="zh-TW" altLang="en-US" sz="1200" dirty="0">
              <a:solidFill>
                <a:srgbClr val="0066FF"/>
              </a:solidFill>
            </a:endParaRPr>
          </a:p>
        </p:txBody>
      </p:sp>
      <p:sp>
        <p:nvSpPr>
          <p:cNvPr id="14" name="文字方塊 13"/>
          <p:cNvSpPr txBox="1"/>
          <p:nvPr/>
        </p:nvSpPr>
        <p:spPr>
          <a:xfrm>
            <a:off x="6800631" y="5829607"/>
            <a:ext cx="1080519" cy="276999"/>
          </a:xfrm>
          <a:prstGeom prst="rect">
            <a:avLst/>
          </a:prstGeom>
          <a:noFill/>
          <a:ln w="15875">
            <a:solidFill>
              <a:srgbClr val="FF0000"/>
            </a:solidFill>
          </a:ln>
        </p:spPr>
        <p:txBody>
          <a:bodyPr wrap="square" rIns="90000" rtlCol="0">
            <a:spAutoFit/>
          </a:bodyPr>
          <a:lstStyle/>
          <a:p>
            <a:r>
              <a:rPr lang="en-US" altLang="zh-TW" sz="1200" dirty="0">
                <a:solidFill>
                  <a:srgbClr val="FF0000"/>
                </a:solidFill>
              </a:rPr>
              <a:t>Result : Fail</a:t>
            </a:r>
            <a:endParaRPr lang="zh-TW" altLang="en-US" sz="1200" dirty="0">
              <a:solidFill>
                <a:srgbClr val="FF0000"/>
              </a:solidFill>
            </a:endParaRPr>
          </a:p>
        </p:txBody>
      </p:sp>
    </p:spTree>
    <p:extLst>
      <p:ext uri="{BB962C8B-B14F-4D97-AF65-F5344CB8AC3E}">
        <p14:creationId xmlns:p14="http://schemas.microsoft.com/office/powerpoint/2010/main" val="3704942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solidFill>
                  <a:srgbClr val="00B050"/>
                </a:solidFill>
              </a:rPr>
              <a:t>Generate Download File - 2</a:t>
            </a:r>
            <a:endParaRPr lang="zh-TW" altLang="en-US" dirty="0">
              <a:solidFill>
                <a:srgbClr val="00B050"/>
              </a:solidFill>
            </a:endParaRPr>
          </a:p>
        </p:txBody>
      </p:sp>
      <p:sp>
        <p:nvSpPr>
          <p:cNvPr id="2" name="投影片編號版面配置區 1"/>
          <p:cNvSpPr>
            <a:spLocks noGrp="1"/>
          </p:cNvSpPr>
          <p:nvPr>
            <p:ph type="sldNum" sz="quarter" idx="4"/>
          </p:nvPr>
        </p:nvSpPr>
        <p:spPr/>
        <p:txBody>
          <a:bodyPr/>
          <a:lstStyle/>
          <a:p>
            <a:fld id="{30D33940-0591-4D99-B9EF-9903D6586F60}" type="slidenum">
              <a:rPr lang="zh-TW" altLang="en-US" smtClean="0"/>
              <a:t>15</a:t>
            </a:fld>
            <a:endParaRPr lang="zh-TW" altLang="en-US" dirty="0"/>
          </a:p>
        </p:txBody>
      </p:sp>
      <p:sp>
        <p:nvSpPr>
          <p:cNvPr id="6" name="內容版面配置區 1"/>
          <p:cNvSpPr>
            <a:spLocks noGrp="1"/>
          </p:cNvSpPr>
          <p:nvPr>
            <p:ph idx="1"/>
          </p:nvPr>
        </p:nvSpPr>
        <p:spPr>
          <a:xfrm>
            <a:off x="488502" y="1337594"/>
            <a:ext cx="9073010" cy="4508556"/>
          </a:xfrm>
        </p:spPr>
        <p:txBody>
          <a:bodyPr>
            <a:normAutofit/>
          </a:bodyPr>
          <a:lstStyle/>
          <a:p>
            <a:pPr marL="201168" lvl="1" indent="0">
              <a:lnSpc>
                <a:spcPct val="100000"/>
              </a:lnSpc>
              <a:buNone/>
            </a:pPr>
            <a:endParaRPr lang="en-US" altLang="zh-TW" sz="2000" dirty="0">
              <a:latin typeface="+mn-lt"/>
            </a:endParaRPr>
          </a:p>
          <a:p>
            <a:pPr lvl="1">
              <a:lnSpc>
                <a:spcPct val="100000"/>
              </a:lnSpc>
              <a:buFont typeface="Wingdings" panose="05000000000000000000" pitchFamily="2" charset="2"/>
              <a:buChar char="Ø"/>
            </a:pPr>
            <a:r>
              <a:rPr lang="en-US" altLang="zh-TW" sz="2000" dirty="0">
                <a:latin typeface="+mn-lt"/>
              </a:rPr>
              <a:t> </a:t>
            </a:r>
            <a:r>
              <a:rPr lang="en-US" altLang="zh-TW" sz="2000" dirty="0">
                <a:solidFill>
                  <a:srgbClr val="FF0000"/>
                </a:solidFill>
                <a:latin typeface="+mn-lt"/>
              </a:rPr>
              <a:t>MicroSD Download File be not Generated that Name of command include string means “read” .</a:t>
            </a:r>
            <a:endParaRPr lang="zh-TW" altLang="en-US" sz="2000" dirty="0">
              <a:solidFill>
                <a:srgbClr val="FF0000"/>
              </a:solidFill>
              <a:latin typeface="+mn-lt"/>
            </a:endParaRPr>
          </a:p>
        </p:txBody>
      </p:sp>
      <p:pic>
        <p:nvPicPr>
          <p:cNvPr id="3" name="圖片 2"/>
          <p:cNvPicPr>
            <a:picLocks noChangeAspect="1"/>
          </p:cNvPicPr>
          <p:nvPr/>
        </p:nvPicPr>
        <p:blipFill>
          <a:blip r:embed="rId2"/>
          <a:stretch>
            <a:fillRect/>
          </a:stretch>
        </p:blipFill>
        <p:spPr>
          <a:xfrm>
            <a:off x="2792710" y="2771940"/>
            <a:ext cx="4176514" cy="2889308"/>
          </a:xfrm>
          <a:prstGeom prst="rect">
            <a:avLst/>
          </a:prstGeom>
        </p:spPr>
      </p:pic>
      <p:sp>
        <p:nvSpPr>
          <p:cNvPr id="9" name="矩形 8"/>
          <p:cNvSpPr/>
          <p:nvPr/>
        </p:nvSpPr>
        <p:spPr>
          <a:xfrm>
            <a:off x="3014172" y="3788056"/>
            <a:ext cx="756000" cy="105000"/>
          </a:xfrm>
          <a:prstGeom prst="rect">
            <a:avLst/>
          </a:prstGeom>
          <a:solidFill>
            <a:schemeClr val="accent1">
              <a:alpha val="0"/>
            </a:scheme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2799210" y="2790567"/>
            <a:ext cx="4160489" cy="2880000"/>
          </a:xfrm>
          <a:prstGeom prst="rect">
            <a:avLst/>
          </a:prstGeom>
          <a:solidFill>
            <a:schemeClr val="accent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4437012" y="5866151"/>
            <a:ext cx="1164059" cy="276999"/>
          </a:xfrm>
          <a:prstGeom prst="rect">
            <a:avLst/>
          </a:prstGeom>
          <a:noFill/>
          <a:ln w="15875">
            <a:solidFill>
              <a:srgbClr val="FF0000"/>
            </a:solidFill>
          </a:ln>
        </p:spPr>
        <p:txBody>
          <a:bodyPr wrap="square" rIns="90000" rtlCol="0">
            <a:spAutoFit/>
          </a:bodyPr>
          <a:lstStyle/>
          <a:p>
            <a:r>
              <a:rPr lang="en-US" altLang="zh-TW" sz="1200" dirty="0">
                <a:solidFill>
                  <a:srgbClr val="FF0000"/>
                </a:solidFill>
              </a:rPr>
              <a:t>Result : Fail</a:t>
            </a:r>
            <a:endParaRPr lang="zh-TW" altLang="en-US" sz="1200" dirty="0">
              <a:solidFill>
                <a:srgbClr val="FF0000"/>
              </a:solidFill>
            </a:endParaRPr>
          </a:p>
        </p:txBody>
      </p:sp>
    </p:spTree>
    <p:extLst>
      <p:ext uri="{BB962C8B-B14F-4D97-AF65-F5344CB8AC3E}">
        <p14:creationId xmlns:p14="http://schemas.microsoft.com/office/powerpoint/2010/main" val="4172228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2842152" y="2853256"/>
            <a:ext cx="4225116" cy="2880000"/>
          </a:xfrm>
          <a:prstGeom prst="rect">
            <a:avLst/>
          </a:prstGeom>
        </p:spPr>
      </p:pic>
      <p:sp>
        <p:nvSpPr>
          <p:cNvPr id="4" name="標題 3"/>
          <p:cNvSpPr>
            <a:spLocks noGrp="1"/>
          </p:cNvSpPr>
          <p:nvPr>
            <p:ph type="title"/>
          </p:nvPr>
        </p:nvSpPr>
        <p:spPr/>
        <p:txBody>
          <a:bodyPr>
            <a:normAutofit/>
          </a:bodyPr>
          <a:lstStyle/>
          <a:p>
            <a:r>
              <a:rPr lang="en-US" altLang="zh-TW" dirty="0">
                <a:solidFill>
                  <a:srgbClr val="00B050"/>
                </a:solidFill>
              </a:rPr>
              <a:t>Generate Download File - 3</a:t>
            </a:r>
            <a:endParaRPr lang="zh-TW" altLang="en-US" dirty="0">
              <a:solidFill>
                <a:srgbClr val="00B050"/>
              </a:solidFill>
            </a:endParaRPr>
          </a:p>
        </p:txBody>
      </p:sp>
      <p:sp>
        <p:nvSpPr>
          <p:cNvPr id="2" name="投影片編號版面配置區 1"/>
          <p:cNvSpPr>
            <a:spLocks noGrp="1"/>
          </p:cNvSpPr>
          <p:nvPr>
            <p:ph type="sldNum" sz="quarter" idx="4"/>
          </p:nvPr>
        </p:nvSpPr>
        <p:spPr/>
        <p:txBody>
          <a:bodyPr/>
          <a:lstStyle/>
          <a:p>
            <a:fld id="{30D33940-0591-4D99-B9EF-9903D6586F60}" type="slidenum">
              <a:rPr lang="zh-TW" altLang="en-US" smtClean="0"/>
              <a:t>16</a:t>
            </a:fld>
            <a:endParaRPr lang="zh-TW" altLang="en-US" dirty="0"/>
          </a:p>
        </p:txBody>
      </p:sp>
      <p:sp>
        <p:nvSpPr>
          <p:cNvPr id="6" name="內容版面配置區 1"/>
          <p:cNvSpPr>
            <a:spLocks noGrp="1"/>
          </p:cNvSpPr>
          <p:nvPr>
            <p:ph idx="1"/>
          </p:nvPr>
        </p:nvSpPr>
        <p:spPr>
          <a:xfrm>
            <a:off x="488502" y="1337594"/>
            <a:ext cx="9073010" cy="4508556"/>
          </a:xfrm>
        </p:spPr>
        <p:txBody>
          <a:bodyPr>
            <a:normAutofit/>
          </a:bodyPr>
          <a:lstStyle/>
          <a:p>
            <a:pPr marL="201168" lvl="1" indent="0">
              <a:lnSpc>
                <a:spcPct val="100000"/>
              </a:lnSpc>
              <a:buNone/>
            </a:pPr>
            <a:endParaRPr lang="en-US" altLang="zh-TW" sz="2000" dirty="0">
              <a:latin typeface="+mn-lt"/>
            </a:endParaRPr>
          </a:p>
          <a:p>
            <a:pPr lvl="1">
              <a:lnSpc>
                <a:spcPct val="100000"/>
              </a:lnSpc>
              <a:buFont typeface="Wingdings" panose="05000000000000000000" pitchFamily="2" charset="2"/>
              <a:buChar char="Ø"/>
            </a:pPr>
            <a:r>
              <a:rPr lang="en-US" altLang="zh-TW" sz="2000" dirty="0">
                <a:latin typeface="+mn-lt"/>
              </a:rPr>
              <a:t> </a:t>
            </a:r>
            <a:r>
              <a:rPr lang="en-US" altLang="zh-TW" sz="2000" dirty="0">
                <a:solidFill>
                  <a:srgbClr val="FF0000"/>
                </a:solidFill>
                <a:latin typeface="+mn-lt"/>
              </a:rPr>
              <a:t>MicroSD Download File be not Generated that command would not be used about</a:t>
            </a:r>
          </a:p>
          <a:p>
            <a:pPr marL="201168" lvl="1" indent="0">
              <a:lnSpc>
                <a:spcPct val="100000"/>
              </a:lnSpc>
              <a:buNone/>
            </a:pPr>
            <a:r>
              <a:rPr lang="en-US" altLang="zh-TW" sz="2000" dirty="0">
                <a:solidFill>
                  <a:srgbClr val="FF0000"/>
                </a:solidFill>
                <a:latin typeface="+mn-lt"/>
              </a:rPr>
              <a:t>    FPGA Board Control, for example : Equipment.</a:t>
            </a:r>
            <a:endParaRPr lang="zh-TW" altLang="en-US" sz="2000" dirty="0">
              <a:solidFill>
                <a:srgbClr val="FF0000"/>
              </a:solidFill>
              <a:latin typeface="+mn-lt"/>
            </a:endParaRPr>
          </a:p>
        </p:txBody>
      </p:sp>
      <p:sp>
        <p:nvSpPr>
          <p:cNvPr id="9" name="矩形 8"/>
          <p:cNvSpPr/>
          <p:nvPr/>
        </p:nvSpPr>
        <p:spPr>
          <a:xfrm>
            <a:off x="3063913" y="4226715"/>
            <a:ext cx="3257239" cy="372848"/>
          </a:xfrm>
          <a:prstGeom prst="rect">
            <a:avLst/>
          </a:prstGeom>
          <a:solidFill>
            <a:schemeClr val="accent1">
              <a:alpha val="0"/>
            </a:scheme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2835142" y="2862409"/>
            <a:ext cx="4225116" cy="2880000"/>
          </a:xfrm>
          <a:prstGeom prst="rect">
            <a:avLst/>
          </a:prstGeom>
          <a:solidFill>
            <a:schemeClr val="accent1">
              <a:alpha val="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4582566" y="5956826"/>
            <a:ext cx="1090514" cy="280486"/>
          </a:xfrm>
          <a:prstGeom prst="rect">
            <a:avLst/>
          </a:prstGeom>
          <a:noFill/>
          <a:ln w="15875">
            <a:solidFill>
              <a:srgbClr val="FF0000"/>
            </a:solidFill>
          </a:ln>
        </p:spPr>
        <p:txBody>
          <a:bodyPr wrap="square" rIns="90000" rtlCol="0">
            <a:spAutoFit/>
          </a:bodyPr>
          <a:lstStyle/>
          <a:p>
            <a:r>
              <a:rPr lang="en-US" altLang="zh-TW" sz="1200" dirty="0">
                <a:solidFill>
                  <a:srgbClr val="FF0000"/>
                </a:solidFill>
              </a:rPr>
              <a:t>Result : Fail</a:t>
            </a:r>
            <a:endParaRPr lang="zh-TW" altLang="en-US" sz="1200" dirty="0">
              <a:solidFill>
                <a:srgbClr val="FF0000"/>
              </a:solidFill>
            </a:endParaRPr>
          </a:p>
        </p:txBody>
      </p:sp>
    </p:spTree>
    <p:extLst>
      <p:ext uri="{BB962C8B-B14F-4D97-AF65-F5344CB8AC3E}">
        <p14:creationId xmlns:p14="http://schemas.microsoft.com/office/powerpoint/2010/main" val="716291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2842152" y="2853256"/>
            <a:ext cx="4225116" cy="2880000"/>
          </a:xfrm>
          <a:prstGeom prst="rect">
            <a:avLst/>
          </a:prstGeom>
        </p:spPr>
      </p:pic>
      <p:sp>
        <p:nvSpPr>
          <p:cNvPr id="4" name="標題 3"/>
          <p:cNvSpPr>
            <a:spLocks noGrp="1"/>
          </p:cNvSpPr>
          <p:nvPr>
            <p:ph type="title"/>
          </p:nvPr>
        </p:nvSpPr>
        <p:spPr/>
        <p:txBody>
          <a:bodyPr>
            <a:normAutofit/>
          </a:bodyPr>
          <a:lstStyle/>
          <a:p>
            <a:r>
              <a:rPr lang="en-US" altLang="zh-TW" dirty="0">
                <a:solidFill>
                  <a:srgbClr val="00B050"/>
                </a:solidFill>
              </a:rPr>
              <a:t>Generate Download File - 4</a:t>
            </a:r>
            <a:endParaRPr lang="zh-TW" altLang="en-US" dirty="0">
              <a:solidFill>
                <a:srgbClr val="00B050"/>
              </a:solidFill>
            </a:endParaRPr>
          </a:p>
        </p:txBody>
      </p:sp>
      <p:sp>
        <p:nvSpPr>
          <p:cNvPr id="2" name="投影片編號版面配置區 1"/>
          <p:cNvSpPr>
            <a:spLocks noGrp="1"/>
          </p:cNvSpPr>
          <p:nvPr>
            <p:ph type="sldNum" sz="quarter" idx="4"/>
          </p:nvPr>
        </p:nvSpPr>
        <p:spPr/>
        <p:txBody>
          <a:bodyPr/>
          <a:lstStyle/>
          <a:p>
            <a:fld id="{30D33940-0591-4D99-B9EF-9903D6586F60}" type="slidenum">
              <a:rPr lang="zh-TW" altLang="en-US" smtClean="0"/>
              <a:t>17</a:t>
            </a:fld>
            <a:endParaRPr lang="zh-TW" altLang="en-US" dirty="0"/>
          </a:p>
        </p:txBody>
      </p:sp>
      <p:sp>
        <p:nvSpPr>
          <p:cNvPr id="6" name="內容版面配置區 1"/>
          <p:cNvSpPr>
            <a:spLocks noGrp="1"/>
          </p:cNvSpPr>
          <p:nvPr>
            <p:ph idx="1"/>
          </p:nvPr>
        </p:nvSpPr>
        <p:spPr>
          <a:xfrm>
            <a:off x="488502" y="1337594"/>
            <a:ext cx="9073010" cy="4508556"/>
          </a:xfrm>
        </p:spPr>
        <p:txBody>
          <a:bodyPr>
            <a:normAutofit/>
          </a:bodyPr>
          <a:lstStyle/>
          <a:p>
            <a:pPr marL="201168" lvl="1" indent="0">
              <a:lnSpc>
                <a:spcPct val="100000"/>
              </a:lnSpc>
              <a:buNone/>
            </a:pPr>
            <a:endParaRPr lang="en-US" altLang="zh-TW" sz="2000" dirty="0">
              <a:latin typeface="+mn-lt"/>
            </a:endParaRPr>
          </a:p>
          <a:p>
            <a:pPr lvl="1">
              <a:lnSpc>
                <a:spcPct val="100000"/>
              </a:lnSpc>
              <a:buFont typeface="Wingdings" panose="05000000000000000000" pitchFamily="2" charset="2"/>
              <a:buChar char="Ø"/>
            </a:pPr>
            <a:r>
              <a:rPr lang="en-US" altLang="zh-TW" sz="2000" dirty="0">
                <a:latin typeface="+mn-lt"/>
              </a:rPr>
              <a:t> MicroSD Download File be not Generated that command would not be used about</a:t>
            </a:r>
          </a:p>
          <a:p>
            <a:pPr marL="201168" lvl="1" indent="0">
              <a:lnSpc>
                <a:spcPct val="100000"/>
              </a:lnSpc>
              <a:buNone/>
            </a:pPr>
            <a:r>
              <a:rPr lang="en-US" altLang="zh-TW" sz="2000" dirty="0">
                <a:latin typeface="+mn-lt"/>
              </a:rPr>
              <a:t>    FPGA Control, for example : Equipment.</a:t>
            </a:r>
            <a:endParaRPr lang="zh-TW" altLang="en-US" sz="2000" dirty="0">
              <a:latin typeface="+mn-lt"/>
            </a:endParaRPr>
          </a:p>
        </p:txBody>
      </p:sp>
      <p:sp>
        <p:nvSpPr>
          <p:cNvPr id="9" name="矩形 8"/>
          <p:cNvSpPr/>
          <p:nvPr/>
        </p:nvSpPr>
        <p:spPr>
          <a:xfrm>
            <a:off x="3063913" y="4226715"/>
            <a:ext cx="3257239" cy="372848"/>
          </a:xfrm>
          <a:prstGeom prst="rect">
            <a:avLst/>
          </a:prstGeom>
          <a:solidFill>
            <a:schemeClr val="accent1">
              <a:alpha val="0"/>
            </a:scheme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2840442" y="2854595"/>
            <a:ext cx="4225116" cy="2880000"/>
          </a:xfrm>
          <a:prstGeom prst="rect">
            <a:avLst/>
          </a:prstGeom>
          <a:solidFill>
            <a:schemeClr val="accent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4582566" y="5884605"/>
            <a:ext cx="1090514" cy="276999"/>
          </a:xfrm>
          <a:prstGeom prst="rect">
            <a:avLst/>
          </a:prstGeom>
          <a:noFill/>
          <a:ln w="15875">
            <a:solidFill>
              <a:srgbClr val="FF0000"/>
            </a:solidFill>
          </a:ln>
        </p:spPr>
        <p:txBody>
          <a:bodyPr wrap="square" rIns="90000" rtlCol="0">
            <a:spAutoFit/>
          </a:bodyPr>
          <a:lstStyle/>
          <a:p>
            <a:r>
              <a:rPr lang="en-US" altLang="zh-TW" sz="1200" dirty="0">
                <a:solidFill>
                  <a:srgbClr val="FF0000"/>
                </a:solidFill>
              </a:rPr>
              <a:t>Result : Fail</a:t>
            </a:r>
            <a:endParaRPr lang="zh-TW" altLang="en-US" sz="1200" dirty="0">
              <a:solidFill>
                <a:srgbClr val="FF0000"/>
              </a:solidFill>
            </a:endParaRPr>
          </a:p>
        </p:txBody>
      </p:sp>
    </p:spTree>
    <p:extLst>
      <p:ext uri="{BB962C8B-B14F-4D97-AF65-F5344CB8AC3E}">
        <p14:creationId xmlns:p14="http://schemas.microsoft.com/office/powerpoint/2010/main" val="1197507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stretch>
            <a:fillRect/>
          </a:stretch>
        </p:blipFill>
        <p:spPr>
          <a:xfrm>
            <a:off x="272481" y="2455912"/>
            <a:ext cx="4902563" cy="2701280"/>
          </a:xfrm>
          <a:prstGeom prst="rect">
            <a:avLst/>
          </a:prstGeom>
        </p:spPr>
      </p:pic>
      <p:sp>
        <p:nvSpPr>
          <p:cNvPr id="4" name="標題 3"/>
          <p:cNvSpPr>
            <a:spLocks noGrp="1"/>
          </p:cNvSpPr>
          <p:nvPr>
            <p:ph type="title"/>
          </p:nvPr>
        </p:nvSpPr>
        <p:spPr/>
        <p:txBody>
          <a:bodyPr>
            <a:normAutofit/>
          </a:bodyPr>
          <a:lstStyle/>
          <a:p>
            <a:r>
              <a:rPr lang="en-US" altLang="zh-TW" dirty="0">
                <a:solidFill>
                  <a:srgbClr val="00B050"/>
                </a:solidFill>
              </a:rPr>
              <a:t>Generate Download File - 5</a:t>
            </a:r>
            <a:endParaRPr lang="zh-TW" altLang="en-US" dirty="0">
              <a:solidFill>
                <a:srgbClr val="00B050"/>
              </a:solidFill>
            </a:endParaRPr>
          </a:p>
        </p:txBody>
      </p:sp>
      <p:sp>
        <p:nvSpPr>
          <p:cNvPr id="2" name="投影片編號版面配置區 1"/>
          <p:cNvSpPr>
            <a:spLocks noGrp="1"/>
          </p:cNvSpPr>
          <p:nvPr>
            <p:ph type="sldNum" sz="quarter" idx="4"/>
          </p:nvPr>
        </p:nvSpPr>
        <p:spPr/>
        <p:txBody>
          <a:bodyPr/>
          <a:lstStyle/>
          <a:p>
            <a:fld id="{30D33940-0591-4D99-B9EF-9903D6586F60}" type="slidenum">
              <a:rPr lang="zh-TW" altLang="en-US" smtClean="0"/>
              <a:t>18</a:t>
            </a:fld>
            <a:endParaRPr lang="zh-TW" altLang="en-US" dirty="0"/>
          </a:p>
        </p:txBody>
      </p:sp>
      <p:sp>
        <p:nvSpPr>
          <p:cNvPr id="6" name="內容版面配置區 1"/>
          <p:cNvSpPr>
            <a:spLocks noGrp="1"/>
          </p:cNvSpPr>
          <p:nvPr>
            <p:ph idx="1"/>
          </p:nvPr>
        </p:nvSpPr>
        <p:spPr>
          <a:xfrm>
            <a:off x="344488" y="1367128"/>
            <a:ext cx="9073010" cy="4508556"/>
          </a:xfrm>
        </p:spPr>
        <p:txBody>
          <a:bodyPr>
            <a:normAutofit/>
          </a:bodyPr>
          <a:lstStyle/>
          <a:p>
            <a:pPr>
              <a:lnSpc>
                <a:spcPct val="100000"/>
              </a:lnSpc>
              <a:buFont typeface="Wingdings" panose="05000000000000000000" pitchFamily="2" charset="2"/>
              <a:buChar char="l"/>
            </a:pPr>
            <a:r>
              <a:rPr lang="en-US" altLang="zh-TW" sz="2000" dirty="0">
                <a:latin typeface="+mj-lt"/>
              </a:rPr>
              <a:t> in this Case , Generate download file for certain  Script command which is selected.</a:t>
            </a:r>
          </a:p>
          <a:p>
            <a:pPr marL="0" indent="0">
              <a:lnSpc>
                <a:spcPct val="100000"/>
              </a:lnSpc>
              <a:buNone/>
            </a:pPr>
            <a:r>
              <a:rPr lang="en-US" altLang="zh-TW" sz="2000" dirty="0">
                <a:latin typeface="+mj-lt"/>
              </a:rPr>
              <a:t>For example : </a:t>
            </a:r>
            <a:r>
              <a:rPr lang="en-US" altLang="zh-TW" sz="2000" dirty="0">
                <a:solidFill>
                  <a:srgbClr val="FF3399"/>
                </a:solidFill>
                <a:latin typeface="+mj-lt"/>
              </a:rPr>
              <a:t>Generate Download file for Script command with Image</a:t>
            </a:r>
            <a:r>
              <a:rPr lang="en-US" altLang="zh-TW" sz="2000" dirty="0">
                <a:latin typeface="+mj-lt"/>
              </a:rPr>
              <a:t>.</a:t>
            </a:r>
          </a:p>
        </p:txBody>
      </p:sp>
      <p:sp>
        <p:nvSpPr>
          <p:cNvPr id="13" name="矩形 12"/>
          <p:cNvSpPr/>
          <p:nvPr/>
        </p:nvSpPr>
        <p:spPr>
          <a:xfrm>
            <a:off x="272480" y="2455912"/>
            <a:ext cx="4902563" cy="2701280"/>
          </a:xfrm>
          <a:prstGeom prst="rect">
            <a:avLst/>
          </a:prstGeom>
          <a:solidFill>
            <a:schemeClr val="accent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p:cNvPicPr>
            <a:picLocks noChangeAspect="1"/>
          </p:cNvPicPr>
          <p:nvPr/>
        </p:nvPicPr>
        <p:blipFill>
          <a:blip r:embed="rId3"/>
          <a:stretch>
            <a:fillRect/>
          </a:stretch>
        </p:blipFill>
        <p:spPr>
          <a:xfrm>
            <a:off x="5503200" y="2939210"/>
            <a:ext cx="4181239" cy="3235636"/>
          </a:xfrm>
          <a:prstGeom prst="rect">
            <a:avLst/>
          </a:prstGeom>
        </p:spPr>
      </p:pic>
      <p:sp>
        <p:nvSpPr>
          <p:cNvPr id="15" name="矩形 14"/>
          <p:cNvSpPr/>
          <p:nvPr/>
        </p:nvSpPr>
        <p:spPr>
          <a:xfrm>
            <a:off x="5503200" y="2921722"/>
            <a:ext cx="4173574" cy="3236196"/>
          </a:xfrm>
          <a:prstGeom prst="rect">
            <a:avLst/>
          </a:prstGeom>
          <a:solidFill>
            <a:schemeClr val="accent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上彎箭號 15"/>
          <p:cNvSpPr/>
          <p:nvPr/>
        </p:nvSpPr>
        <p:spPr>
          <a:xfrm>
            <a:off x="3250320" y="4293096"/>
            <a:ext cx="909241" cy="2770212"/>
          </a:xfrm>
          <a:prstGeom prst="bentUpArrow">
            <a:avLst/>
          </a:prstGeom>
          <a:solidFill>
            <a:schemeClr val="accent1">
              <a:alpha val="0"/>
            </a:schemeClr>
          </a:solidFill>
          <a:ln w="15875">
            <a:solidFill>
              <a:srgbClr val="FF0000"/>
            </a:solid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2432720" y="5756038"/>
            <a:ext cx="2580399" cy="276999"/>
          </a:xfrm>
          <a:prstGeom prst="rect">
            <a:avLst/>
          </a:prstGeom>
          <a:noFill/>
          <a:ln>
            <a:noFill/>
          </a:ln>
        </p:spPr>
        <p:txBody>
          <a:bodyPr wrap="square" rtlCol="0">
            <a:spAutoFit/>
          </a:bodyPr>
          <a:lstStyle/>
          <a:p>
            <a:r>
              <a:rPr lang="en-US" altLang="zh-TW" sz="1200" b="1" dirty="0">
                <a:solidFill>
                  <a:srgbClr val="FF0000"/>
                </a:solidFill>
              </a:rPr>
              <a:t>Save file path by user definition</a:t>
            </a:r>
            <a:endParaRPr lang="zh-TW" altLang="en-US" sz="1200" b="1" dirty="0">
              <a:solidFill>
                <a:srgbClr val="FF0000"/>
              </a:solidFill>
            </a:endParaRPr>
          </a:p>
        </p:txBody>
      </p:sp>
    </p:spTree>
    <p:extLst>
      <p:ext uri="{BB962C8B-B14F-4D97-AF65-F5344CB8AC3E}">
        <p14:creationId xmlns:p14="http://schemas.microsoft.com/office/powerpoint/2010/main" val="4284596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solidFill>
                  <a:srgbClr val="00B050"/>
                </a:solidFill>
              </a:rPr>
              <a:t>Generate Download File - 6</a:t>
            </a:r>
            <a:endParaRPr lang="zh-TW" altLang="en-US" dirty="0">
              <a:solidFill>
                <a:srgbClr val="00B050"/>
              </a:solidFill>
            </a:endParaRPr>
          </a:p>
        </p:txBody>
      </p:sp>
      <p:sp>
        <p:nvSpPr>
          <p:cNvPr id="2" name="投影片編號版面配置區 1"/>
          <p:cNvSpPr>
            <a:spLocks noGrp="1"/>
          </p:cNvSpPr>
          <p:nvPr>
            <p:ph type="sldNum" sz="quarter" idx="4"/>
          </p:nvPr>
        </p:nvSpPr>
        <p:spPr/>
        <p:txBody>
          <a:bodyPr/>
          <a:lstStyle/>
          <a:p>
            <a:fld id="{30D33940-0591-4D99-B9EF-9903D6586F60}" type="slidenum">
              <a:rPr lang="zh-TW" altLang="en-US" smtClean="0"/>
              <a:t>19</a:t>
            </a:fld>
            <a:endParaRPr lang="zh-TW" altLang="en-US" dirty="0"/>
          </a:p>
        </p:txBody>
      </p:sp>
      <p:sp>
        <p:nvSpPr>
          <p:cNvPr id="6" name="內容版面配置區 1"/>
          <p:cNvSpPr>
            <a:spLocks noGrp="1"/>
          </p:cNvSpPr>
          <p:nvPr>
            <p:ph idx="1"/>
          </p:nvPr>
        </p:nvSpPr>
        <p:spPr>
          <a:xfrm>
            <a:off x="344487" y="1367128"/>
            <a:ext cx="9073009" cy="4508556"/>
          </a:xfrm>
        </p:spPr>
        <p:txBody>
          <a:bodyPr>
            <a:normAutofit/>
          </a:bodyPr>
          <a:lstStyle/>
          <a:p>
            <a:pPr>
              <a:lnSpc>
                <a:spcPct val="100000"/>
              </a:lnSpc>
              <a:buFont typeface="Wingdings" panose="05000000000000000000" pitchFamily="2" charset="2"/>
              <a:buChar char="l"/>
            </a:pPr>
            <a:r>
              <a:rPr lang="en-US" altLang="zh-TW" sz="2000" dirty="0">
                <a:latin typeface="+mj-lt"/>
              </a:rPr>
              <a:t> in this Case , Generate download file for certain  Script command which is selected.</a:t>
            </a:r>
          </a:p>
          <a:p>
            <a:pPr marL="0" indent="0">
              <a:lnSpc>
                <a:spcPct val="100000"/>
              </a:lnSpc>
              <a:buNone/>
            </a:pPr>
            <a:r>
              <a:rPr lang="en-US" altLang="zh-TW" sz="2000" dirty="0">
                <a:latin typeface="+mj-lt"/>
              </a:rPr>
              <a:t>For example : </a:t>
            </a:r>
            <a:r>
              <a:rPr lang="en-US" altLang="zh-TW" sz="2000" dirty="0">
                <a:solidFill>
                  <a:srgbClr val="FF3399"/>
                </a:solidFill>
                <a:latin typeface="+mj-lt"/>
              </a:rPr>
              <a:t>Generate Download file for Image , Auto save Download file to document (SDcard)</a:t>
            </a:r>
            <a:r>
              <a:rPr lang="en-US" altLang="zh-TW" sz="2000" dirty="0">
                <a:latin typeface="+mj-lt"/>
              </a:rPr>
              <a:t>.</a:t>
            </a:r>
          </a:p>
        </p:txBody>
      </p:sp>
      <p:pic>
        <p:nvPicPr>
          <p:cNvPr id="10" name="圖片 9"/>
          <p:cNvPicPr>
            <a:picLocks noChangeAspect="1"/>
          </p:cNvPicPr>
          <p:nvPr/>
        </p:nvPicPr>
        <p:blipFill>
          <a:blip r:embed="rId2"/>
          <a:stretch>
            <a:fillRect/>
          </a:stretch>
        </p:blipFill>
        <p:spPr>
          <a:xfrm>
            <a:off x="322040" y="2708922"/>
            <a:ext cx="4099744" cy="1531295"/>
          </a:xfrm>
          <a:prstGeom prst="rect">
            <a:avLst/>
          </a:prstGeom>
        </p:spPr>
      </p:pic>
      <p:sp>
        <p:nvSpPr>
          <p:cNvPr id="13" name="矩形 12"/>
          <p:cNvSpPr/>
          <p:nvPr/>
        </p:nvSpPr>
        <p:spPr>
          <a:xfrm>
            <a:off x="322040" y="2708919"/>
            <a:ext cx="4099744" cy="1584177"/>
          </a:xfrm>
          <a:prstGeom prst="rect">
            <a:avLst/>
          </a:prstGeom>
          <a:solidFill>
            <a:schemeClr val="accent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上彎箭號 15"/>
          <p:cNvSpPr/>
          <p:nvPr/>
        </p:nvSpPr>
        <p:spPr>
          <a:xfrm>
            <a:off x="2363042" y="3965290"/>
            <a:ext cx="1462741" cy="2560054"/>
          </a:xfrm>
          <a:prstGeom prst="bentUpArrow">
            <a:avLst/>
          </a:prstGeom>
          <a:solidFill>
            <a:schemeClr val="accent1">
              <a:alpha val="0"/>
            </a:schemeClr>
          </a:solidFill>
          <a:ln w="15875">
            <a:solidFill>
              <a:srgbClr val="FF0000"/>
            </a:solid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1928664" y="5371150"/>
            <a:ext cx="2304256" cy="276999"/>
          </a:xfrm>
          <a:prstGeom prst="rect">
            <a:avLst/>
          </a:prstGeom>
          <a:noFill/>
          <a:ln>
            <a:noFill/>
          </a:ln>
        </p:spPr>
        <p:txBody>
          <a:bodyPr wrap="square" rtlCol="0">
            <a:spAutoFit/>
          </a:bodyPr>
          <a:lstStyle/>
          <a:p>
            <a:r>
              <a:rPr lang="en-US" altLang="zh-TW" sz="1200" b="1" dirty="0">
                <a:solidFill>
                  <a:srgbClr val="FF0000"/>
                </a:solidFill>
              </a:rPr>
              <a:t>Save file path by user definition</a:t>
            </a:r>
            <a:endParaRPr lang="zh-TW" altLang="en-US" sz="1200" b="1" dirty="0">
              <a:solidFill>
                <a:srgbClr val="FF0000"/>
              </a:solidFill>
            </a:endParaRPr>
          </a:p>
        </p:txBody>
      </p:sp>
      <p:pic>
        <p:nvPicPr>
          <p:cNvPr id="5" name="圖片 4">
            <a:extLst>
              <a:ext uri="{FF2B5EF4-FFF2-40B4-BE49-F238E27FC236}">
                <a16:creationId xmlns:a16="http://schemas.microsoft.com/office/drawing/2014/main" id="{80600C6A-312D-41AB-941C-479766B69FCC}"/>
              </a:ext>
            </a:extLst>
          </p:cNvPr>
          <p:cNvPicPr>
            <a:picLocks noChangeAspect="1"/>
          </p:cNvPicPr>
          <p:nvPr/>
        </p:nvPicPr>
        <p:blipFill>
          <a:blip r:embed="rId3"/>
          <a:stretch>
            <a:fillRect/>
          </a:stretch>
        </p:blipFill>
        <p:spPr>
          <a:xfrm>
            <a:off x="4597882" y="3068960"/>
            <a:ext cx="5040562" cy="3009199"/>
          </a:xfrm>
          <a:prstGeom prst="rect">
            <a:avLst/>
          </a:prstGeom>
        </p:spPr>
      </p:pic>
      <p:sp>
        <p:nvSpPr>
          <p:cNvPr id="11" name="文字方塊 10">
            <a:extLst>
              <a:ext uri="{FF2B5EF4-FFF2-40B4-BE49-F238E27FC236}">
                <a16:creationId xmlns:a16="http://schemas.microsoft.com/office/drawing/2014/main" id="{C1AE8239-BB8B-444C-88AA-43B5CD2E2AAD}"/>
              </a:ext>
            </a:extLst>
          </p:cNvPr>
          <p:cNvSpPr txBox="1"/>
          <p:nvPr/>
        </p:nvSpPr>
        <p:spPr>
          <a:xfrm>
            <a:off x="5385048" y="3892116"/>
            <a:ext cx="3528392" cy="144000"/>
          </a:xfrm>
          <a:prstGeom prst="rect">
            <a:avLst/>
          </a:prstGeom>
          <a:noFill/>
          <a:ln w="15875">
            <a:solidFill>
              <a:srgbClr val="FF0000"/>
            </a:solidFill>
          </a:ln>
        </p:spPr>
        <p:txBody>
          <a:bodyPr wrap="square" rIns="90000" rtlCol="0">
            <a:spAutoFit/>
          </a:bodyPr>
          <a:lstStyle/>
          <a:p>
            <a:endParaRPr lang="zh-TW" altLang="en-US" sz="1200" dirty="0">
              <a:solidFill>
                <a:srgbClr val="FF0000"/>
              </a:solidFill>
            </a:endParaRPr>
          </a:p>
        </p:txBody>
      </p:sp>
      <p:sp>
        <p:nvSpPr>
          <p:cNvPr id="12" name="矩形 11">
            <a:extLst>
              <a:ext uri="{FF2B5EF4-FFF2-40B4-BE49-F238E27FC236}">
                <a16:creationId xmlns:a16="http://schemas.microsoft.com/office/drawing/2014/main" id="{D5F0DDAB-0C94-4645-AB5E-37D975A9DAE8}"/>
              </a:ext>
            </a:extLst>
          </p:cNvPr>
          <p:cNvSpPr/>
          <p:nvPr/>
        </p:nvSpPr>
        <p:spPr>
          <a:xfrm>
            <a:off x="4595552" y="3086877"/>
            <a:ext cx="5040561" cy="2991282"/>
          </a:xfrm>
          <a:prstGeom prst="rect">
            <a:avLst/>
          </a:prstGeom>
          <a:solidFill>
            <a:schemeClr val="accent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25734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sz="3600" b="1" i="1" dirty="0">
                <a:latin typeface="+mj-lt"/>
              </a:rPr>
              <a:t>Outline</a:t>
            </a:r>
            <a:endParaRPr lang="zh-TW" altLang="en-US" sz="3600" b="1" i="1" dirty="0">
              <a:latin typeface="+mj-lt"/>
            </a:endParaRPr>
          </a:p>
        </p:txBody>
      </p:sp>
      <p:sp>
        <p:nvSpPr>
          <p:cNvPr id="2" name="內容版面配置區 1"/>
          <p:cNvSpPr>
            <a:spLocks noGrp="1"/>
          </p:cNvSpPr>
          <p:nvPr>
            <p:ph idx="1"/>
          </p:nvPr>
        </p:nvSpPr>
        <p:spPr>
          <a:xfrm>
            <a:off x="488502" y="1337594"/>
            <a:ext cx="8575487" cy="4827710"/>
          </a:xfrm>
        </p:spPr>
        <p:txBody>
          <a:bodyPr>
            <a:normAutofit/>
          </a:bodyPr>
          <a:lstStyle/>
          <a:p>
            <a:pPr>
              <a:buFont typeface="Wingdings" panose="05000000000000000000" pitchFamily="2" charset="2"/>
              <a:buChar char="l"/>
            </a:pPr>
            <a:r>
              <a:rPr lang="en-US" altLang="zh-TW" sz="2400" dirty="0">
                <a:latin typeface="+mn-lt"/>
              </a:rPr>
              <a:t> </a:t>
            </a:r>
            <a:r>
              <a:rPr lang="en-US" altLang="zh-TW" sz="3200" dirty="0">
                <a:latin typeface="+mn-lt"/>
              </a:rPr>
              <a:t>Introduction  XM-Plus MicroSD Control </a:t>
            </a:r>
          </a:p>
          <a:p>
            <a:pPr lvl="2"/>
            <a:r>
              <a:rPr lang="en-US" altLang="zh-TW" dirty="0">
                <a:latin typeface="+mn-lt"/>
              </a:rPr>
              <a:t> </a:t>
            </a:r>
            <a:r>
              <a:rPr lang="en-US" altLang="zh-TW" sz="1600" b="1" dirty="0">
                <a:latin typeface="+mn-lt"/>
              </a:rPr>
              <a:t>MicroSD divide to Five Part</a:t>
            </a:r>
          </a:p>
          <a:p>
            <a:pPr lvl="3"/>
            <a:r>
              <a:rPr lang="en-US" altLang="zh-TW" sz="1400" dirty="0">
                <a:latin typeface="+mn-lt"/>
              </a:rPr>
              <a:t> MicroSD Info</a:t>
            </a:r>
          </a:p>
          <a:p>
            <a:pPr lvl="3"/>
            <a:r>
              <a:rPr lang="en-US" altLang="zh-TW" sz="1400" dirty="0">
                <a:latin typeface="+mn-lt"/>
              </a:rPr>
              <a:t> FPGA Setting </a:t>
            </a:r>
          </a:p>
          <a:p>
            <a:pPr lvl="3"/>
            <a:r>
              <a:rPr lang="en-US" altLang="zh-TW" sz="1400" dirty="0">
                <a:latin typeface="+mn-lt"/>
              </a:rPr>
              <a:t> Display Initial</a:t>
            </a:r>
          </a:p>
          <a:p>
            <a:pPr lvl="3"/>
            <a:r>
              <a:rPr lang="en-US" altLang="zh-TW" sz="1400" dirty="0">
                <a:latin typeface="+mn-lt"/>
              </a:rPr>
              <a:t> Display OFF</a:t>
            </a:r>
          </a:p>
          <a:p>
            <a:pPr lvl="3"/>
            <a:r>
              <a:rPr lang="en-US" altLang="zh-TW" sz="1400" dirty="0">
                <a:latin typeface="+mn-lt"/>
              </a:rPr>
              <a:t> Image</a:t>
            </a:r>
          </a:p>
          <a:p>
            <a:pPr>
              <a:buFont typeface="Wingdings" panose="05000000000000000000" pitchFamily="2" charset="2"/>
              <a:buChar char="l"/>
            </a:pPr>
            <a:r>
              <a:rPr lang="en-US" altLang="zh-TW" sz="2400" dirty="0">
                <a:latin typeface="+mn-lt"/>
              </a:rPr>
              <a:t> </a:t>
            </a:r>
            <a:r>
              <a:rPr lang="en-US" altLang="zh-TW" sz="3200" dirty="0">
                <a:latin typeface="+mn-lt"/>
              </a:rPr>
              <a:t>Application Note </a:t>
            </a:r>
            <a:r>
              <a:rPr lang="en-US" altLang="zh-TW" sz="1800" dirty="0">
                <a:latin typeface="+mn-lt"/>
              </a:rPr>
              <a:t>( Take MIPI as an example)</a:t>
            </a:r>
          </a:p>
          <a:p>
            <a:pPr lvl="2"/>
            <a:r>
              <a:rPr lang="en-US" altLang="zh-TW" sz="1600" dirty="0">
                <a:latin typeface="+mn-lt"/>
              </a:rPr>
              <a:t> </a:t>
            </a:r>
            <a:r>
              <a:rPr lang="en-US" altLang="zh-TW" sz="1600" b="1" dirty="0">
                <a:latin typeface="+mn-lt"/>
              </a:rPr>
              <a:t>Introduce operate  and download MicroSD</a:t>
            </a:r>
          </a:p>
          <a:p>
            <a:pPr lvl="3"/>
            <a:r>
              <a:rPr lang="en-US" altLang="zh-TW" sz="1400" dirty="0">
                <a:latin typeface="+mn-lt"/>
              </a:rPr>
              <a:t> Generator Download File</a:t>
            </a:r>
          </a:p>
          <a:p>
            <a:pPr lvl="3"/>
            <a:r>
              <a:rPr lang="en-US" altLang="zh-TW" sz="1400" dirty="0">
                <a:latin typeface="+mn-lt"/>
              </a:rPr>
              <a:t> Enter MicroSD Operate Interface </a:t>
            </a:r>
          </a:p>
          <a:p>
            <a:pPr lvl="3"/>
            <a:r>
              <a:rPr lang="en-US" altLang="zh-TW" sz="1400" dirty="0">
                <a:latin typeface="+mn-lt"/>
              </a:rPr>
              <a:t> Check MicroSD Status and Read MicroSD Content</a:t>
            </a:r>
          </a:p>
          <a:p>
            <a:pPr lvl="3"/>
            <a:r>
              <a:rPr lang="en-US" altLang="zh-TW" sz="1400" dirty="0">
                <a:latin typeface="+mn-lt"/>
              </a:rPr>
              <a:t> Download File To MicroSD</a:t>
            </a:r>
          </a:p>
          <a:p>
            <a:pPr marL="384048" lvl="2" indent="0">
              <a:buNone/>
            </a:pPr>
            <a:endParaRPr lang="en-US" altLang="zh-TW" dirty="0"/>
          </a:p>
        </p:txBody>
      </p:sp>
      <p:sp>
        <p:nvSpPr>
          <p:cNvPr id="3" name="投影片編號版面配置區 2"/>
          <p:cNvSpPr>
            <a:spLocks noGrp="1"/>
          </p:cNvSpPr>
          <p:nvPr>
            <p:ph type="sldNum" sz="quarter" idx="4"/>
          </p:nvPr>
        </p:nvSpPr>
        <p:spPr/>
        <p:txBody>
          <a:bodyPr/>
          <a:lstStyle/>
          <a:p>
            <a:fld id="{30D33940-0591-4D99-B9EF-9903D6586F60}" type="slidenum">
              <a:rPr lang="zh-TW" altLang="en-US" smtClean="0"/>
              <a:t>2</a:t>
            </a:fld>
            <a:endParaRPr lang="zh-TW" altLang="en-US" dirty="0"/>
          </a:p>
        </p:txBody>
      </p:sp>
    </p:spTree>
    <p:extLst>
      <p:ext uri="{BB962C8B-B14F-4D97-AF65-F5344CB8AC3E}">
        <p14:creationId xmlns:p14="http://schemas.microsoft.com/office/powerpoint/2010/main" val="1185060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505936" y="2545499"/>
            <a:ext cx="4893348" cy="2251435"/>
          </a:xfrm>
          <a:prstGeom prst="rect">
            <a:avLst/>
          </a:prstGeom>
        </p:spPr>
      </p:pic>
      <p:sp>
        <p:nvSpPr>
          <p:cNvPr id="4" name="標題 3"/>
          <p:cNvSpPr>
            <a:spLocks noGrp="1"/>
          </p:cNvSpPr>
          <p:nvPr>
            <p:ph type="title"/>
          </p:nvPr>
        </p:nvSpPr>
        <p:spPr/>
        <p:txBody>
          <a:bodyPr>
            <a:normAutofit/>
          </a:bodyPr>
          <a:lstStyle/>
          <a:p>
            <a:r>
              <a:rPr lang="en-US" altLang="zh-TW" dirty="0">
                <a:solidFill>
                  <a:srgbClr val="00B050"/>
                </a:solidFill>
              </a:rPr>
              <a:t>Enter MicroSD Operate Interface </a:t>
            </a:r>
            <a:endParaRPr lang="zh-TW" altLang="en-US" dirty="0">
              <a:solidFill>
                <a:srgbClr val="00B050"/>
              </a:solidFill>
            </a:endParaRPr>
          </a:p>
        </p:txBody>
      </p:sp>
      <p:sp>
        <p:nvSpPr>
          <p:cNvPr id="2" name="投影片編號版面配置區 1"/>
          <p:cNvSpPr>
            <a:spLocks noGrp="1"/>
          </p:cNvSpPr>
          <p:nvPr>
            <p:ph type="sldNum" sz="quarter" idx="4"/>
          </p:nvPr>
        </p:nvSpPr>
        <p:spPr/>
        <p:txBody>
          <a:bodyPr/>
          <a:lstStyle/>
          <a:p>
            <a:fld id="{30D33940-0591-4D99-B9EF-9903D6586F60}" type="slidenum">
              <a:rPr lang="zh-TW" altLang="en-US" smtClean="0"/>
              <a:t>20</a:t>
            </a:fld>
            <a:endParaRPr lang="zh-TW" altLang="en-US" dirty="0"/>
          </a:p>
        </p:txBody>
      </p:sp>
      <p:sp>
        <p:nvSpPr>
          <p:cNvPr id="6" name="內容版面配置區 1"/>
          <p:cNvSpPr>
            <a:spLocks noGrp="1"/>
          </p:cNvSpPr>
          <p:nvPr>
            <p:ph idx="1"/>
          </p:nvPr>
        </p:nvSpPr>
        <p:spPr>
          <a:xfrm>
            <a:off x="488502" y="1337594"/>
            <a:ext cx="9073010" cy="4508556"/>
          </a:xfrm>
        </p:spPr>
        <p:txBody>
          <a:bodyPr>
            <a:normAutofit/>
          </a:bodyPr>
          <a:lstStyle/>
          <a:p>
            <a:pPr marL="201168" lvl="1" indent="0">
              <a:lnSpc>
                <a:spcPct val="100000"/>
              </a:lnSpc>
              <a:buNone/>
            </a:pPr>
            <a:endParaRPr lang="en-US" altLang="zh-TW" sz="2000" dirty="0">
              <a:latin typeface="+mn-lt"/>
            </a:endParaRPr>
          </a:p>
          <a:p>
            <a:pPr lvl="1">
              <a:lnSpc>
                <a:spcPct val="100000"/>
              </a:lnSpc>
              <a:buFont typeface="Wingdings" panose="05000000000000000000" pitchFamily="2" charset="2"/>
              <a:buChar char="Ø"/>
            </a:pPr>
            <a:r>
              <a:rPr lang="en-US" altLang="zh-TW" sz="2000" dirty="0">
                <a:latin typeface="+mn-lt"/>
              </a:rPr>
              <a:t> MicroSD Download File be not Generated that command would not be used about</a:t>
            </a:r>
          </a:p>
          <a:p>
            <a:pPr marL="201168" lvl="1" indent="0">
              <a:lnSpc>
                <a:spcPct val="100000"/>
              </a:lnSpc>
              <a:buNone/>
            </a:pPr>
            <a:r>
              <a:rPr lang="en-US" altLang="zh-TW" sz="2000" dirty="0">
                <a:latin typeface="+mn-lt"/>
              </a:rPr>
              <a:t>    FPGA Control, for example : Equipment.</a:t>
            </a:r>
            <a:endParaRPr lang="zh-TW" altLang="en-US" sz="2000" dirty="0">
              <a:latin typeface="+mn-lt"/>
            </a:endParaRPr>
          </a:p>
        </p:txBody>
      </p:sp>
      <p:sp>
        <p:nvSpPr>
          <p:cNvPr id="9" name="矩形 8"/>
          <p:cNvSpPr/>
          <p:nvPr/>
        </p:nvSpPr>
        <p:spPr>
          <a:xfrm>
            <a:off x="880376" y="3261182"/>
            <a:ext cx="900000" cy="111348"/>
          </a:xfrm>
          <a:prstGeom prst="rect">
            <a:avLst/>
          </a:prstGeom>
          <a:solidFill>
            <a:schemeClr val="accent1">
              <a:alpha val="0"/>
            </a:scheme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1424608" y="3339009"/>
            <a:ext cx="1776953" cy="461665"/>
          </a:xfrm>
          <a:prstGeom prst="rect">
            <a:avLst/>
          </a:prstGeom>
          <a:noFill/>
          <a:ln>
            <a:noFill/>
          </a:ln>
        </p:spPr>
        <p:txBody>
          <a:bodyPr wrap="square" rtlCol="0">
            <a:spAutoFit/>
          </a:bodyPr>
          <a:lstStyle/>
          <a:p>
            <a:r>
              <a:rPr lang="en-US" altLang="zh-TW" sz="1200" b="1" dirty="0">
                <a:solidFill>
                  <a:srgbClr val="FF0000"/>
                </a:solidFill>
              </a:rPr>
              <a:t>Enter MicroSD Operate Form</a:t>
            </a:r>
            <a:endParaRPr lang="zh-TW" altLang="en-US" sz="1200" b="1" dirty="0">
              <a:solidFill>
                <a:srgbClr val="FF0000"/>
              </a:solidFill>
            </a:endParaRPr>
          </a:p>
        </p:txBody>
      </p:sp>
      <p:sp>
        <p:nvSpPr>
          <p:cNvPr id="14" name="矩形 13"/>
          <p:cNvSpPr/>
          <p:nvPr/>
        </p:nvSpPr>
        <p:spPr>
          <a:xfrm>
            <a:off x="490101" y="2545717"/>
            <a:ext cx="4896546" cy="2251435"/>
          </a:xfrm>
          <a:prstGeom prst="rect">
            <a:avLst/>
          </a:prstGeom>
          <a:solidFill>
            <a:schemeClr val="accent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p:cNvPicPr>
            <a:picLocks noChangeAspect="1"/>
          </p:cNvPicPr>
          <p:nvPr/>
        </p:nvPicPr>
        <p:blipFill>
          <a:blip r:embed="rId3"/>
          <a:stretch>
            <a:fillRect/>
          </a:stretch>
        </p:blipFill>
        <p:spPr>
          <a:xfrm>
            <a:off x="4546223" y="3426021"/>
            <a:ext cx="4883479" cy="2831403"/>
          </a:xfrm>
          <a:prstGeom prst="rect">
            <a:avLst/>
          </a:prstGeom>
        </p:spPr>
      </p:pic>
      <p:sp>
        <p:nvSpPr>
          <p:cNvPr id="15" name="矩形 14"/>
          <p:cNvSpPr/>
          <p:nvPr/>
        </p:nvSpPr>
        <p:spPr>
          <a:xfrm>
            <a:off x="4530477" y="3423313"/>
            <a:ext cx="4883479" cy="2831403"/>
          </a:xfrm>
          <a:prstGeom prst="rect">
            <a:avLst/>
          </a:prstGeom>
          <a:solidFill>
            <a:schemeClr val="accent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上彎箭號 15"/>
          <p:cNvSpPr/>
          <p:nvPr/>
        </p:nvSpPr>
        <p:spPr>
          <a:xfrm>
            <a:off x="2710082" y="4470793"/>
            <a:ext cx="1213064" cy="2141447"/>
          </a:xfrm>
          <a:prstGeom prst="bentUpArrow">
            <a:avLst/>
          </a:prstGeom>
          <a:solidFill>
            <a:schemeClr val="accent1">
              <a:alpha val="0"/>
            </a:schemeClr>
          </a:solidFill>
          <a:ln w="15875">
            <a:solidFill>
              <a:srgbClr val="FF0000"/>
            </a:solid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2542443" y="5685404"/>
            <a:ext cx="1368152" cy="276999"/>
          </a:xfrm>
          <a:prstGeom prst="rect">
            <a:avLst/>
          </a:prstGeom>
          <a:noFill/>
          <a:ln>
            <a:noFill/>
          </a:ln>
        </p:spPr>
        <p:txBody>
          <a:bodyPr wrap="square" rtlCol="0">
            <a:spAutoFit/>
          </a:bodyPr>
          <a:lstStyle/>
          <a:p>
            <a:r>
              <a:rPr lang="en-US" altLang="zh-TW" sz="1200" b="1" dirty="0">
                <a:solidFill>
                  <a:srgbClr val="FF0000"/>
                </a:solidFill>
              </a:rPr>
              <a:t>Open New Form</a:t>
            </a:r>
            <a:endParaRPr lang="zh-TW" altLang="en-US" sz="1200" b="1" dirty="0">
              <a:solidFill>
                <a:srgbClr val="FF0000"/>
              </a:solidFill>
            </a:endParaRPr>
          </a:p>
        </p:txBody>
      </p:sp>
    </p:spTree>
    <p:extLst>
      <p:ext uri="{BB962C8B-B14F-4D97-AF65-F5344CB8AC3E}">
        <p14:creationId xmlns:p14="http://schemas.microsoft.com/office/powerpoint/2010/main" val="2886782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88502" y="254136"/>
            <a:ext cx="8424938" cy="798600"/>
          </a:xfrm>
        </p:spPr>
        <p:txBody>
          <a:bodyPr>
            <a:normAutofit fontScale="90000"/>
          </a:bodyPr>
          <a:lstStyle/>
          <a:p>
            <a:r>
              <a:rPr lang="en-US" altLang="zh-TW" dirty="0">
                <a:solidFill>
                  <a:srgbClr val="00B050"/>
                </a:solidFill>
              </a:rPr>
              <a:t>Connect to MicroSD and Read MicroSD Blocks - 1</a:t>
            </a:r>
            <a:endParaRPr lang="zh-TW" altLang="en-US" dirty="0">
              <a:solidFill>
                <a:srgbClr val="00B050"/>
              </a:solidFill>
            </a:endParaRPr>
          </a:p>
        </p:txBody>
      </p:sp>
      <p:sp>
        <p:nvSpPr>
          <p:cNvPr id="2" name="投影片編號版面配置區 1"/>
          <p:cNvSpPr>
            <a:spLocks noGrp="1"/>
          </p:cNvSpPr>
          <p:nvPr>
            <p:ph type="sldNum" sz="quarter" idx="4"/>
          </p:nvPr>
        </p:nvSpPr>
        <p:spPr/>
        <p:txBody>
          <a:bodyPr/>
          <a:lstStyle/>
          <a:p>
            <a:fld id="{30D33940-0591-4D99-B9EF-9903D6586F60}" type="slidenum">
              <a:rPr lang="zh-TW" altLang="en-US" smtClean="0"/>
              <a:t>21</a:t>
            </a:fld>
            <a:endParaRPr lang="zh-TW" altLang="en-US" dirty="0"/>
          </a:p>
        </p:txBody>
      </p:sp>
      <p:sp>
        <p:nvSpPr>
          <p:cNvPr id="6" name="內容版面配置區 1"/>
          <p:cNvSpPr>
            <a:spLocks noGrp="1"/>
          </p:cNvSpPr>
          <p:nvPr>
            <p:ph idx="1"/>
          </p:nvPr>
        </p:nvSpPr>
        <p:spPr>
          <a:xfrm>
            <a:off x="488502" y="1337594"/>
            <a:ext cx="9073010" cy="4508556"/>
          </a:xfrm>
        </p:spPr>
        <p:txBody>
          <a:bodyPr>
            <a:normAutofit/>
          </a:bodyPr>
          <a:lstStyle/>
          <a:p>
            <a:pPr marL="201168" lvl="1" indent="0">
              <a:lnSpc>
                <a:spcPct val="100000"/>
              </a:lnSpc>
              <a:buNone/>
            </a:pPr>
            <a:endParaRPr lang="en-US" altLang="zh-TW" sz="2000" dirty="0">
              <a:latin typeface="+mn-lt"/>
            </a:endParaRPr>
          </a:p>
          <a:p>
            <a:pPr lvl="1">
              <a:lnSpc>
                <a:spcPct val="100000"/>
              </a:lnSpc>
              <a:buFont typeface="Wingdings" panose="05000000000000000000" pitchFamily="2" charset="2"/>
              <a:buChar char="Ø"/>
            </a:pPr>
            <a:r>
              <a:rPr lang="en-US" altLang="zh-TW" sz="2000" dirty="0">
                <a:latin typeface="+mn-lt"/>
              </a:rPr>
              <a:t> Press button ( Connect ) to connect MicroSD , if Connect is successful then MicroSD</a:t>
            </a:r>
          </a:p>
          <a:p>
            <a:pPr marL="201168" lvl="1" indent="0">
              <a:lnSpc>
                <a:spcPct val="100000"/>
              </a:lnSpc>
              <a:buNone/>
            </a:pPr>
            <a:r>
              <a:rPr lang="en-US" altLang="zh-TW" sz="2000" dirty="0">
                <a:latin typeface="+mn-lt"/>
              </a:rPr>
              <a:t>status is showed  ( Found SDHC/SDXC or Found SDSC ).</a:t>
            </a:r>
            <a:endParaRPr lang="zh-TW" altLang="en-US" sz="2000" dirty="0">
              <a:latin typeface="+mn-lt"/>
            </a:endParaRPr>
          </a:p>
        </p:txBody>
      </p:sp>
      <p:pic>
        <p:nvPicPr>
          <p:cNvPr id="12" name="圖片 11"/>
          <p:cNvPicPr>
            <a:picLocks noChangeAspect="1"/>
          </p:cNvPicPr>
          <p:nvPr/>
        </p:nvPicPr>
        <p:blipFill>
          <a:blip r:embed="rId2"/>
          <a:stretch>
            <a:fillRect/>
          </a:stretch>
        </p:blipFill>
        <p:spPr>
          <a:xfrm>
            <a:off x="3224808" y="3816323"/>
            <a:ext cx="3590351" cy="2085920"/>
          </a:xfrm>
          <a:prstGeom prst="rect">
            <a:avLst/>
          </a:prstGeom>
        </p:spPr>
      </p:pic>
      <p:sp>
        <p:nvSpPr>
          <p:cNvPr id="19" name="文字方塊 18"/>
          <p:cNvSpPr txBox="1"/>
          <p:nvPr/>
        </p:nvSpPr>
        <p:spPr>
          <a:xfrm>
            <a:off x="4565328" y="6061293"/>
            <a:ext cx="1107752" cy="276999"/>
          </a:xfrm>
          <a:prstGeom prst="rect">
            <a:avLst/>
          </a:prstGeom>
          <a:noFill/>
          <a:ln w="15875">
            <a:solidFill>
              <a:srgbClr val="FF0000"/>
            </a:solidFill>
          </a:ln>
        </p:spPr>
        <p:txBody>
          <a:bodyPr wrap="square" rIns="90000" rtlCol="0">
            <a:spAutoFit/>
          </a:bodyPr>
          <a:lstStyle/>
          <a:p>
            <a:r>
              <a:rPr lang="en-US" altLang="zh-TW" sz="1200" dirty="0">
                <a:solidFill>
                  <a:srgbClr val="FF0000"/>
                </a:solidFill>
              </a:rPr>
              <a:t>Result : Fail</a:t>
            </a:r>
            <a:endParaRPr lang="zh-TW" altLang="en-US" sz="1200" dirty="0">
              <a:solidFill>
                <a:srgbClr val="FF0000"/>
              </a:solidFill>
            </a:endParaRPr>
          </a:p>
        </p:txBody>
      </p:sp>
      <p:sp>
        <p:nvSpPr>
          <p:cNvPr id="21" name="文字方塊 20"/>
          <p:cNvSpPr txBox="1"/>
          <p:nvPr/>
        </p:nvSpPr>
        <p:spPr>
          <a:xfrm>
            <a:off x="1496416" y="4854477"/>
            <a:ext cx="1008311" cy="276999"/>
          </a:xfrm>
          <a:prstGeom prst="rect">
            <a:avLst/>
          </a:prstGeom>
          <a:noFill/>
          <a:ln w="15875">
            <a:solidFill>
              <a:srgbClr val="0066FF"/>
            </a:solidFill>
          </a:ln>
        </p:spPr>
        <p:txBody>
          <a:bodyPr wrap="square" rIns="90000" rtlCol="0">
            <a:spAutoFit/>
          </a:bodyPr>
          <a:lstStyle/>
          <a:p>
            <a:r>
              <a:rPr lang="en-US" altLang="zh-TW" sz="1200" dirty="0">
                <a:solidFill>
                  <a:srgbClr val="0066FF"/>
                </a:solidFill>
              </a:rPr>
              <a:t>Result : OK</a:t>
            </a:r>
            <a:endParaRPr lang="zh-TW" altLang="en-US" sz="1200" dirty="0">
              <a:solidFill>
                <a:srgbClr val="0066FF"/>
              </a:solidFill>
            </a:endParaRPr>
          </a:p>
        </p:txBody>
      </p:sp>
      <p:sp>
        <p:nvSpPr>
          <p:cNvPr id="22" name="文字方塊 21"/>
          <p:cNvSpPr txBox="1"/>
          <p:nvPr/>
        </p:nvSpPr>
        <p:spPr>
          <a:xfrm>
            <a:off x="7617296" y="4868289"/>
            <a:ext cx="1080120" cy="276999"/>
          </a:xfrm>
          <a:prstGeom prst="rect">
            <a:avLst/>
          </a:prstGeom>
          <a:noFill/>
          <a:ln w="15875">
            <a:solidFill>
              <a:srgbClr val="0066FF"/>
            </a:solidFill>
          </a:ln>
        </p:spPr>
        <p:txBody>
          <a:bodyPr wrap="square" rIns="90000" rtlCol="0">
            <a:spAutoFit/>
          </a:bodyPr>
          <a:lstStyle/>
          <a:p>
            <a:r>
              <a:rPr lang="en-US" altLang="zh-TW" sz="1200" dirty="0">
                <a:solidFill>
                  <a:srgbClr val="0066FF"/>
                </a:solidFill>
              </a:rPr>
              <a:t>Result : OK</a:t>
            </a:r>
            <a:endParaRPr lang="zh-TW" altLang="en-US" sz="1200" dirty="0">
              <a:solidFill>
                <a:srgbClr val="0066FF"/>
              </a:solidFill>
            </a:endParaRPr>
          </a:p>
        </p:txBody>
      </p:sp>
      <p:sp>
        <p:nvSpPr>
          <p:cNvPr id="23" name="矩形 22"/>
          <p:cNvSpPr/>
          <p:nvPr/>
        </p:nvSpPr>
        <p:spPr>
          <a:xfrm>
            <a:off x="510209" y="4259077"/>
            <a:ext cx="522781" cy="196385"/>
          </a:xfrm>
          <a:prstGeom prst="rect">
            <a:avLst/>
          </a:prstGeom>
          <a:solidFill>
            <a:schemeClr val="accent1">
              <a:alpha val="0"/>
            </a:schemeClr>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p:cNvSpPr/>
          <p:nvPr/>
        </p:nvSpPr>
        <p:spPr>
          <a:xfrm>
            <a:off x="3427290" y="4287754"/>
            <a:ext cx="475255" cy="196385"/>
          </a:xfrm>
          <a:prstGeom prst="rect">
            <a:avLst/>
          </a:prstGeom>
          <a:solidFill>
            <a:schemeClr val="accent1">
              <a:alpha val="0"/>
            </a:schemeClr>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3224808" y="3816323"/>
            <a:ext cx="3590351" cy="2099040"/>
          </a:xfrm>
          <a:prstGeom prst="rect">
            <a:avLst/>
          </a:prstGeom>
          <a:solidFill>
            <a:schemeClr val="tx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3"/>
          <a:stretch>
            <a:fillRect/>
          </a:stretch>
        </p:blipFill>
        <p:spPr>
          <a:xfrm>
            <a:off x="411560" y="2646031"/>
            <a:ext cx="3590351" cy="2087019"/>
          </a:xfrm>
          <a:prstGeom prst="rect">
            <a:avLst/>
          </a:prstGeom>
        </p:spPr>
      </p:pic>
      <p:sp>
        <p:nvSpPr>
          <p:cNvPr id="27" name="矩形 26"/>
          <p:cNvSpPr/>
          <p:nvPr/>
        </p:nvSpPr>
        <p:spPr>
          <a:xfrm>
            <a:off x="416496" y="2635223"/>
            <a:ext cx="3590351" cy="2099040"/>
          </a:xfrm>
          <a:prstGeom prst="rect">
            <a:avLst/>
          </a:prstGeom>
          <a:solidFill>
            <a:schemeClr val="tx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6155380" y="5432717"/>
            <a:ext cx="522781" cy="196385"/>
          </a:xfrm>
          <a:prstGeom prst="rect">
            <a:avLst/>
          </a:prstGeom>
          <a:solidFill>
            <a:schemeClr val="accent1">
              <a:alpha val="0"/>
            </a:schemeClr>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0" name="圖片 29"/>
          <p:cNvPicPr>
            <a:picLocks noChangeAspect="1"/>
          </p:cNvPicPr>
          <p:nvPr/>
        </p:nvPicPr>
        <p:blipFill>
          <a:blip r:embed="rId4"/>
          <a:stretch>
            <a:fillRect/>
          </a:stretch>
        </p:blipFill>
        <p:spPr>
          <a:xfrm>
            <a:off x="6050446" y="2640064"/>
            <a:ext cx="3585179" cy="2084013"/>
          </a:xfrm>
          <a:prstGeom prst="rect">
            <a:avLst/>
          </a:prstGeom>
        </p:spPr>
      </p:pic>
      <p:sp>
        <p:nvSpPr>
          <p:cNvPr id="31" name="矩形 30"/>
          <p:cNvSpPr/>
          <p:nvPr/>
        </p:nvSpPr>
        <p:spPr>
          <a:xfrm>
            <a:off x="6043167" y="2637058"/>
            <a:ext cx="3590351" cy="2099040"/>
          </a:xfrm>
          <a:prstGeom prst="rect">
            <a:avLst/>
          </a:prstGeom>
          <a:solidFill>
            <a:schemeClr val="tx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61488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632520" y="3212976"/>
            <a:ext cx="4207312" cy="2437696"/>
          </a:xfrm>
          <a:prstGeom prst="rect">
            <a:avLst/>
          </a:prstGeom>
        </p:spPr>
      </p:pic>
      <p:pic>
        <p:nvPicPr>
          <p:cNvPr id="5" name="圖片 4"/>
          <p:cNvPicPr>
            <a:picLocks noChangeAspect="1"/>
          </p:cNvPicPr>
          <p:nvPr/>
        </p:nvPicPr>
        <p:blipFill>
          <a:blip r:embed="rId3"/>
          <a:stretch>
            <a:fillRect/>
          </a:stretch>
        </p:blipFill>
        <p:spPr>
          <a:xfrm>
            <a:off x="5227710" y="3212976"/>
            <a:ext cx="4207312" cy="2437696"/>
          </a:xfrm>
          <a:prstGeom prst="rect">
            <a:avLst/>
          </a:prstGeom>
        </p:spPr>
      </p:pic>
      <p:sp>
        <p:nvSpPr>
          <p:cNvPr id="4" name="標題 3"/>
          <p:cNvSpPr>
            <a:spLocks noGrp="1"/>
          </p:cNvSpPr>
          <p:nvPr>
            <p:ph type="title"/>
          </p:nvPr>
        </p:nvSpPr>
        <p:spPr>
          <a:xfrm>
            <a:off x="488502" y="254136"/>
            <a:ext cx="8424938" cy="798600"/>
          </a:xfrm>
        </p:spPr>
        <p:txBody>
          <a:bodyPr>
            <a:normAutofit fontScale="90000"/>
          </a:bodyPr>
          <a:lstStyle/>
          <a:p>
            <a:r>
              <a:rPr lang="en-US" altLang="zh-TW" dirty="0">
                <a:solidFill>
                  <a:srgbClr val="00B050"/>
                </a:solidFill>
              </a:rPr>
              <a:t>Connect to MicroSD and Read MicroSD Blocks - 2</a:t>
            </a:r>
            <a:endParaRPr lang="zh-TW" altLang="en-US" dirty="0">
              <a:solidFill>
                <a:srgbClr val="00B050"/>
              </a:solidFill>
            </a:endParaRPr>
          </a:p>
        </p:txBody>
      </p:sp>
      <p:sp>
        <p:nvSpPr>
          <p:cNvPr id="2" name="投影片編號版面配置區 1"/>
          <p:cNvSpPr>
            <a:spLocks noGrp="1"/>
          </p:cNvSpPr>
          <p:nvPr>
            <p:ph type="sldNum" sz="quarter" idx="4"/>
          </p:nvPr>
        </p:nvSpPr>
        <p:spPr/>
        <p:txBody>
          <a:bodyPr/>
          <a:lstStyle/>
          <a:p>
            <a:fld id="{30D33940-0591-4D99-B9EF-9903D6586F60}" type="slidenum">
              <a:rPr lang="zh-TW" altLang="en-US" smtClean="0"/>
              <a:t>22</a:t>
            </a:fld>
            <a:endParaRPr lang="zh-TW" altLang="en-US" dirty="0"/>
          </a:p>
        </p:txBody>
      </p:sp>
      <p:sp>
        <p:nvSpPr>
          <p:cNvPr id="6" name="內容版面配置區 1"/>
          <p:cNvSpPr>
            <a:spLocks noGrp="1"/>
          </p:cNvSpPr>
          <p:nvPr>
            <p:ph idx="1"/>
          </p:nvPr>
        </p:nvSpPr>
        <p:spPr>
          <a:xfrm>
            <a:off x="488502" y="1337594"/>
            <a:ext cx="9073010" cy="4508556"/>
          </a:xfrm>
        </p:spPr>
        <p:txBody>
          <a:bodyPr>
            <a:normAutofit/>
          </a:bodyPr>
          <a:lstStyle/>
          <a:p>
            <a:pPr marL="201168" lvl="1" indent="0">
              <a:lnSpc>
                <a:spcPct val="100000"/>
              </a:lnSpc>
              <a:buNone/>
            </a:pPr>
            <a:endParaRPr lang="en-US" altLang="zh-TW" sz="2000" dirty="0">
              <a:latin typeface="+mn-lt"/>
            </a:endParaRPr>
          </a:p>
          <a:p>
            <a:pPr lvl="1">
              <a:lnSpc>
                <a:spcPct val="100000"/>
              </a:lnSpc>
              <a:buFont typeface="Wingdings" panose="05000000000000000000" pitchFamily="2" charset="2"/>
              <a:buChar char="Ø"/>
            </a:pPr>
            <a:r>
              <a:rPr lang="en-US" altLang="zh-TW" sz="2000" dirty="0">
                <a:latin typeface="+mn-lt"/>
              </a:rPr>
              <a:t> Read MicroSD one block is 512 bytes once and it is fixed, it can not be modified</a:t>
            </a:r>
          </a:p>
          <a:p>
            <a:pPr marL="201168" lvl="1" indent="0">
              <a:lnSpc>
                <a:spcPct val="100000"/>
              </a:lnSpc>
              <a:buNone/>
            </a:pPr>
            <a:r>
              <a:rPr lang="en-US" altLang="zh-TW" sz="2000" dirty="0">
                <a:latin typeface="+mn-lt"/>
              </a:rPr>
              <a:t> block Size, Read MicroSD Blocks have two mode, one mode is single read block, the other is Multi-Read Blocks, as follows. </a:t>
            </a:r>
            <a:endParaRPr lang="zh-TW" altLang="en-US" sz="2000" dirty="0">
              <a:latin typeface="+mn-lt"/>
            </a:endParaRPr>
          </a:p>
        </p:txBody>
      </p:sp>
      <p:sp>
        <p:nvSpPr>
          <p:cNvPr id="9" name="矩形 8"/>
          <p:cNvSpPr/>
          <p:nvPr/>
        </p:nvSpPr>
        <p:spPr>
          <a:xfrm>
            <a:off x="2109292" y="5100319"/>
            <a:ext cx="360000" cy="108000"/>
          </a:xfrm>
          <a:prstGeom prst="rect">
            <a:avLst/>
          </a:prstGeom>
          <a:solidFill>
            <a:schemeClr val="accent1">
              <a:alpha val="0"/>
            </a:schemeClr>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6696432" y="5255488"/>
            <a:ext cx="360000" cy="108000"/>
          </a:xfrm>
          <a:prstGeom prst="rect">
            <a:avLst/>
          </a:prstGeom>
          <a:solidFill>
            <a:schemeClr val="accent1">
              <a:alpha val="0"/>
            </a:schemeClr>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2963064" y="5270728"/>
            <a:ext cx="504056" cy="108000"/>
          </a:xfrm>
          <a:prstGeom prst="rect">
            <a:avLst/>
          </a:prstGeom>
          <a:solidFill>
            <a:schemeClr val="accent1">
              <a:alpha val="0"/>
            </a:schemeClr>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7560528" y="5285968"/>
            <a:ext cx="504056" cy="77520"/>
          </a:xfrm>
          <a:prstGeom prst="rect">
            <a:avLst/>
          </a:prstGeom>
          <a:solidFill>
            <a:schemeClr val="accent1">
              <a:alpha val="0"/>
            </a:schemeClr>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p:cNvSpPr txBox="1"/>
          <p:nvPr/>
        </p:nvSpPr>
        <p:spPr>
          <a:xfrm>
            <a:off x="2109292" y="5805264"/>
            <a:ext cx="1187524" cy="276999"/>
          </a:xfrm>
          <a:prstGeom prst="rect">
            <a:avLst/>
          </a:prstGeom>
          <a:noFill/>
          <a:ln w="15875">
            <a:solidFill>
              <a:srgbClr val="0066FF"/>
            </a:solidFill>
          </a:ln>
        </p:spPr>
        <p:txBody>
          <a:bodyPr wrap="square" rIns="90000" rtlCol="0">
            <a:spAutoFit/>
          </a:bodyPr>
          <a:lstStyle/>
          <a:p>
            <a:r>
              <a:rPr lang="en-US" altLang="zh-TW" sz="1200" dirty="0">
                <a:solidFill>
                  <a:srgbClr val="0066FF"/>
                </a:solidFill>
              </a:rPr>
              <a:t>Result : OK</a:t>
            </a:r>
            <a:endParaRPr lang="zh-TW" altLang="en-US" sz="1200" dirty="0">
              <a:solidFill>
                <a:srgbClr val="0066FF"/>
              </a:solidFill>
            </a:endParaRPr>
          </a:p>
        </p:txBody>
      </p:sp>
      <p:sp>
        <p:nvSpPr>
          <p:cNvPr id="21" name="文字方塊 20"/>
          <p:cNvSpPr txBox="1"/>
          <p:nvPr/>
        </p:nvSpPr>
        <p:spPr>
          <a:xfrm>
            <a:off x="7003092" y="4083757"/>
            <a:ext cx="402747" cy="276999"/>
          </a:xfrm>
          <a:prstGeom prst="rect">
            <a:avLst/>
          </a:prstGeom>
          <a:noFill/>
          <a:ln w="15875">
            <a:solidFill>
              <a:srgbClr val="0066FF"/>
            </a:solidFill>
          </a:ln>
        </p:spPr>
        <p:txBody>
          <a:bodyPr wrap="square" rIns="90000" rtlCol="0">
            <a:spAutoFit/>
          </a:bodyPr>
          <a:lstStyle/>
          <a:p>
            <a:r>
              <a:rPr lang="en-US" altLang="zh-TW" sz="1200" dirty="0">
                <a:solidFill>
                  <a:srgbClr val="0066FF"/>
                </a:solidFill>
              </a:rPr>
              <a:t>OK</a:t>
            </a:r>
            <a:endParaRPr lang="zh-TW" altLang="en-US" sz="1200" dirty="0">
              <a:solidFill>
                <a:srgbClr val="0066FF"/>
              </a:solidFill>
            </a:endParaRPr>
          </a:p>
        </p:txBody>
      </p:sp>
      <p:cxnSp>
        <p:nvCxnSpPr>
          <p:cNvPr id="22" name="肘形接點 21"/>
          <p:cNvCxnSpPr/>
          <p:nvPr/>
        </p:nvCxnSpPr>
        <p:spPr>
          <a:xfrm>
            <a:off x="2469292" y="5154319"/>
            <a:ext cx="493772" cy="170409"/>
          </a:xfrm>
          <a:prstGeom prst="bentConnector3">
            <a:avLst/>
          </a:prstGeom>
          <a:ln w="2222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7056432" y="5309488"/>
            <a:ext cx="504096" cy="0"/>
          </a:xfrm>
          <a:prstGeom prst="line">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632520" y="3208785"/>
            <a:ext cx="4207312" cy="2441888"/>
          </a:xfrm>
          <a:prstGeom prst="rect">
            <a:avLst/>
          </a:prstGeom>
          <a:solidFill>
            <a:schemeClr val="tx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5232227" y="3208785"/>
            <a:ext cx="4207312" cy="2441888"/>
          </a:xfrm>
          <a:prstGeom prst="rect">
            <a:avLst/>
          </a:prstGeom>
          <a:solidFill>
            <a:schemeClr val="tx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93B422DA-0A98-44CD-B78A-E267DBC29744}"/>
              </a:ext>
            </a:extLst>
          </p:cNvPr>
          <p:cNvSpPr txBox="1"/>
          <p:nvPr/>
        </p:nvSpPr>
        <p:spPr>
          <a:xfrm>
            <a:off x="6966766" y="5786334"/>
            <a:ext cx="1187524" cy="276999"/>
          </a:xfrm>
          <a:prstGeom prst="rect">
            <a:avLst/>
          </a:prstGeom>
          <a:noFill/>
          <a:ln w="15875">
            <a:solidFill>
              <a:srgbClr val="0066FF"/>
            </a:solidFill>
          </a:ln>
        </p:spPr>
        <p:txBody>
          <a:bodyPr wrap="square" rIns="90000" rtlCol="0">
            <a:spAutoFit/>
          </a:bodyPr>
          <a:lstStyle/>
          <a:p>
            <a:r>
              <a:rPr lang="en-US" altLang="zh-TW" sz="1200" dirty="0">
                <a:solidFill>
                  <a:srgbClr val="0066FF"/>
                </a:solidFill>
              </a:rPr>
              <a:t>Result : OK</a:t>
            </a:r>
            <a:endParaRPr lang="zh-TW" altLang="en-US" sz="1200" dirty="0">
              <a:solidFill>
                <a:srgbClr val="0066FF"/>
              </a:solidFill>
            </a:endParaRPr>
          </a:p>
        </p:txBody>
      </p:sp>
    </p:spTree>
    <p:extLst>
      <p:ext uri="{BB962C8B-B14F-4D97-AF65-F5344CB8AC3E}">
        <p14:creationId xmlns:p14="http://schemas.microsoft.com/office/powerpoint/2010/main" val="816296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a:blip r:embed="rId2"/>
          <a:stretch>
            <a:fillRect/>
          </a:stretch>
        </p:blipFill>
        <p:spPr>
          <a:xfrm>
            <a:off x="527754" y="2756705"/>
            <a:ext cx="3578825" cy="3480607"/>
          </a:xfrm>
          <a:prstGeom prst="rect">
            <a:avLst/>
          </a:prstGeom>
        </p:spPr>
      </p:pic>
      <p:sp>
        <p:nvSpPr>
          <p:cNvPr id="4" name="標題 3"/>
          <p:cNvSpPr>
            <a:spLocks noGrp="1"/>
          </p:cNvSpPr>
          <p:nvPr>
            <p:ph type="title"/>
          </p:nvPr>
        </p:nvSpPr>
        <p:spPr>
          <a:xfrm>
            <a:off x="488502" y="254136"/>
            <a:ext cx="8424938" cy="798600"/>
          </a:xfrm>
        </p:spPr>
        <p:txBody>
          <a:bodyPr>
            <a:normAutofit/>
          </a:bodyPr>
          <a:lstStyle/>
          <a:p>
            <a:r>
              <a:rPr lang="en-US" altLang="zh-TW" dirty="0">
                <a:solidFill>
                  <a:srgbClr val="00B050"/>
                </a:solidFill>
              </a:rPr>
              <a:t>Download File to MicroSD</a:t>
            </a:r>
            <a:endParaRPr lang="zh-TW" altLang="en-US" dirty="0">
              <a:solidFill>
                <a:srgbClr val="00B050"/>
              </a:solidFill>
            </a:endParaRPr>
          </a:p>
        </p:txBody>
      </p:sp>
      <p:sp>
        <p:nvSpPr>
          <p:cNvPr id="2" name="投影片編號版面配置區 1"/>
          <p:cNvSpPr>
            <a:spLocks noGrp="1"/>
          </p:cNvSpPr>
          <p:nvPr>
            <p:ph type="sldNum" sz="quarter" idx="4"/>
          </p:nvPr>
        </p:nvSpPr>
        <p:spPr/>
        <p:txBody>
          <a:bodyPr/>
          <a:lstStyle/>
          <a:p>
            <a:fld id="{30D33940-0591-4D99-B9EF-9903D6586F60}" type="slidenum">
              <a:rPr lang="zh-TW" altLang="en-US" smtClean="0"/>
              <a:t>23</a:t>
            </a:fld>
            <a:endParaRPr lang="zh-TW" altLang="en-US" dirty="0"/>
          </a:p>
        </p:txBody>
      </p:sp>
      <p:sp>
        <p:nvSpPr>
          <p:cNvPr id="6" name="內容版面配置區 1"/>
          <p:cNvSpPr>
            <a:spLocks noGrp="1"/>
          </p:cNvSpPr>
          <p:nvPr>
            <p:ph idx="1"/>
          </p:nvPr>
        </p:nvSpPr>
        <p:spPr>
          <a:xfrm>
            <a:off x="488502" y="1337594"/>
            <a:ext cx="9073010" cy="4508556"/>
          </a:xfrm>
        </p:spPr>
        <p:txBody>
          <a:bodyPr>
            <a:normAutofit/>
          </a:bodyPr>
          <a:lstStyle/>
          <a:p>
            <a:pPr marL="201168" lvl="1" indent="0">
              <a:lnSpc>
                <a:spcPct val="100000"/>
              </a:lnSpc>
              <a:buNone/>
            </a:pPr>
            <a:endParaRPr lang="en-US" altLang="zh-TW" sz="2000" dirty="0">
              <a:latin typeface="+mn-lt"/>
            </a:endParaRPr>
          </a:p>
          <a:p>
            <a:pPr lvl="1">
              <a:lnSpc>
                <a:spcPct val="100000"/>
              </a:lnSpc>
              <a:buFont typeface="Wingdings" panose="05000000000000000000" pitchFamily="2" charset="2"/>
              <a:buChar char="Ø"/>
            </a:pPr>
            <a:r>
              <a:rPr lang="en-US" altLang="zh-TW" sz="2000" dirty="0">
                <a:latin typeface="+mn-lt"/>
              </a:rPr>
              <a:t> If Generate Download file is all successful, then load files in sequence. Press button (“ Download ”) to Execute Download MicroSD. Result Form will show on Screen Finally.</a:t>
            </a:r>
          </a:p>
          <a:p>
            <a:pPr marL="201168" lvl="1" indent="0">
              <a:lnSpc>
                <a:spcPct val="100000"/>
              </a:lnSpc>
              <a:buNone/>
            </a:pPr>
            <a:r>
              <a:rPr lang="en-US" altLang="zh-TW" sz="2000" dirty="0">
                <a:latin typeface="+mn-lt"/>
              </a:rPr>
              <a:t>     </a:t>
            </a:r>
            <a:endParaRPr lang="zh-TW" altLang="en-US" sz="2000" dirty="0">
              <a:latin typeface="+mn-lt"/>
            </a:endParaRPr>
          </a:p>
        </p:txBody>
      </p:sp>
      <p:sp>
        <p:nvSpPr>
          <p:cNvPr id="23" name="文字方塊 22"/>
          <p:cNvSpPr txBox="1"/>
          <p:nvPr/>
        </p:nvSpPr>
        <p:spPr>
          <a:xfrm>
            <a:off x="3531504" y="3394148"/>
            <a:ext cx="1175569" cy="246221"/>
          </a:xfrm>
          <a:prstGeom prst="rect">
            <a:avLst/>
          </a:prstGeom>
          <a:noFill/>
        </p:spPr>
        <p:txBody>
          <a:bodyPr wrap="square" lIns="0" rIns="0" rtlCol="0" anchor="ctr" anchorCtr="1">
            <a:spAutoFit/>
          </a:bodyPr>
          <a:lstStyle/>
          <a:p>
            <a:r>
              <a:rPr lang="en-US" altLang="zh-TW" sz="1000" dirty="0">
                <a:solidFill>
                  <a:srgbClr val="0000FF"/>
                </a:solidFill>
              </a:rPr>
              <a:t>Step 1. load File</a:t>
            </a:r>
            <a:endParaRPr lang="zh-TW" altLang="en-US" sz="1000" dirty="0">
              <a:solidFill>
                <a:srgbClr val="0000FF"/>
              </a:solidFill>
            </a:endParaRPr>
          </a:p>
        </p:txBody>
      </p:sp>
      <p:sp>
        <p:nvSpPr>
          <p:cNvPr id="31" name="矩形 30"/>
          <p:cNvSpPr/>
          <p:nvPr/>
        </p:nvSpPr>
        <p:spPr>
          <a:xfrm>
            <a:off x="3450358" y="3588795"/>
            <a:ext cx="216000" cy="125188"/>
          </a:xfrm>
          <a:prstGeom prst="rect">
            <a:avLst/>
          </a:prstGeom>
          <a:solidFill>
            <a:schemeClr val="accent1">
              <a:alpha val="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p:cNvSpPr txBox="1"/>
          <p:nvPr/>
        </p:nvSpPr>
        <p:spPr>
          <a:xfrm>
            <a:off x="3537786" y="3525995"/>
            <a:ext cx="1175569" cy="246221"/>
          </a:xfrm>
          <a:prstGeom prst="rect">
            <a:avLst/>
          </a:prstGeom>
          <a:noFill/>
        </p:spPr>
        <p:txBody>
          <a:bodyPr wrap="square" lIns="0" rIns="0" rtlCol="0" anchor="ctr" anchorCtr="1">
            <a:spAutoFit/>
          </a:bodyPr>
          <a:lstStyle/>
          <a:p>
            <a:r>
              <a:rPr lang="en-US" altLang="zh-TW" sz="1000" dirty="0">
                <a:solidFill>
                  <a:srgbClr val="0000FF"/>
                </a:solidFill>
              </a:rPr>
              <a:t>Step 2. load File</a:t>
            </a:r>
            <a:endParaRPr lang="zh-TW" altLang="en-US" sz="1000" dirty="0">
              <a:solidFill>
                <a:srgbClr val="0000FF"/>
              </a:solidFill>
            </a:endParaRPr>
          </a:p>
        </p:txBody>
      </p:sp>
      <p:sp>
        <p:nvSpPr>
          <p:cNvPr id="34" name="文字方塊 33"/>
          <p:cNvSpPr txBox="1"/>
          <p:nvPr/>
        </p:nvSpPr>
        <p:spPr>
          <a:xfrm>
            <a:off x="3537786" y="3663021"/>
            <a:ext cx="1175569" cy="246221"/>
          </a:xfrm>
          <a:prstGeom prst="rect">
            <a:avLst/>
          </a:prstGeom>
          <a:noFill/>
        </p:spPr>
        <p:txBody>
          <a:bodyPr wrap="square" lIns="0" rIns="0" rtlCol="0" anchor="ctr" anchorCtr="1">
            <a:spAutoFit/>
          </a:bodyPr>
          <a:lstStyle/>
          <a:p>
            <a:r>
              <a:rPr lang="en-US" altLang="zh-TW" sz="1000" dirty="0">
                <a:solidFill>
                  <a:srgbClr val="0000FF"/>
                </a:solidFill>
              </a:rPr>
              <a:t>Step 3. load File</a:t>
            </a:r>
            <a:endParaRPr lang="zh-TW" altLang="en-US" sz="1000" dirty="0">
              <a:solidFill>
                <a:srgbClr val="0000FF"/>
              </a:solidFill>
            </a:endParaRPr>
          </a:p>
        </p:txBody>
      </p:sp>
      <p:sp>
        <p:nvSpPr>
          <p:cNvPr id="35" name="文字方塊 34"/>
          <p:cNvSpPr txBox="1"/>
          <p:nvPr/>
        </p:nvSpPr>
        <p:spPr>
          <a:xfrm>
            <a:off x="3537787" y="3805896"/>
            <a:ext cx="1175569" cy="246221"/>
          </a:xfrm>
          <a:prstGeom prst="rect">
            <a:avLst/>
          </a:prstGeom>
          <a:noFill/>
        </p:spPr>
        <p:txBody>
          <a:bodyPr wrap="square" lIns="0" rIns="0" rtlCol="0" anchor="ctr" anchorCtr="1">
            <a:spAutoFit/>
          </a:bodyPr>
          <a:lstStyle/>
          <a:p>
            <a:r>
              <a:rPr lang="en-US" altLang="zh-TW" sz="1000" dirty="0">
                <a:solidFill>
                  <a:srgbClr val="0000FF"/>
                </a:solidFill>
              </a:rPr>
              <a:t>Step 4. load File</a:t>
            </a:r>
            <a:endParaRPr lang="zh-TW" altLang="en-US" sz="1000" dirty="0">
              <a:solidFill>
                <a:srgbClr val="0000FF"/>
              </a:solidFill>
            </a:endParaRPr>
          </a:p>
        </p:txBody>
      </p:sp>
      <p:sp>
        <p:nvSpPr>
          <p:cNvPr id="36" name="文字方塊 35"/>
          <p:cNvSpPr txBox="1"/>
          <p:nvPr/>
        </p:nvSpPr>
        <p:spPr>
          <a:xfrm>
            <a:off x="3537787" y="3950015"/>
            <a:ext cx="1175569" cy="246221"/>
          </a:xfrm>
          <a:prstGeom prst="rect">
            <a:avLst/>
          </a:prstGeom>
          <a:noFill/>
        </p:spPr>
        <p:txBody>
          <a:bodyPr wrap="square" lIns="0" rIns="0" rtlCol="0" anchor="ctr" anchorCtr="1">
            <a:spAutoFit/>
          </a:bodyPr>
          <a:lstStyle/>
          <a:p>
            <a:r>
              <a:rPr lang="en-US" altLang="zh-TW" sz="1000" dirty="0">
                <a:solidFill>
                  <a:srgbClr val="0000FF"/>
                </a:solidFill>
              </a:rPr>
              <a:t>Step 5. load File</a:t>
            </a:r>
            <a:endParaRPr lang="zh-TW" altLang="en-US" sz="1000" dirty="0">
              <a:solidFill>
                <a:srgbClr val="0000FF"/>
              </a:solidFill>
            </a:endParaRPr>
          </a:p>
        </p:txBody>
      </p:sp>
      <p:sp>
        <p:nvSpPr>
          <p:cNvPr id="37" name="文字方塊 36"/>
          <p:cNvSpPr txBox="1"/>
          <p:nvPr/>
        </p:nvSpPr>
        <p:spPr>
          <a:xfrm>
            <a:off x="3537787" y="4096131"/>
            <a:ext cx="1175569" cy="246221"/>
          </a:xfrm>
          <a:prstGeom prst="rect">
            <a:avLst/>
          </a:prstGeom>
          <a:noFill/>
        </p:spPr>
        <p:txBody>
          <a:bodyPr wrap="square" lIns="0" rIns="0" rtlCol="0" anchor="ctr" anchorCtr="1">
            <a:spAutoFit/>
          </a:bodyPr>
          <a:lstStyle/>
          <a:p>
            <a:r>
              <a:rPr lang="en-US" altLang="zh-TW" sz="1000" dirty="0">
                <a:solidFill>
                  <a:srgbClr val="0000FF"/>
                </a:solidFill>
              </a:rPr>
              <a:t>Step 6. load File</a:t>
            </a:r>
            <a:endParaRPr lang="zh-TW" altLang="en-US" sz="1000" dirty="0">
              <a:solidFill>
                <a:srgbClr val="0000FF"/>
              </a:solidFill>
            </a:endParaRPr>
          </a:p>
        </p:txBody>
      </p:sp>
      <p:sp>
        <p:nvSpPr>
          <p:cNvPr id="41" name="文字方塊 40"/>
          <p:cNvSpPr txBox="1"/>
          <p:nvPr/>
        </p:nvSpPr>
        <p:spPr>
          <a:xfrm>
            <a:off x="3537787" y="4230368"/>
            <a:ext cx="1175569" cy="246221"/>
          </a:xfrm>
          <a:prstGeom prst="rect">
            <a:avLst/>
          </a:prstGeom>
          <a:noFill/>
        </p:spPr>
        <p:txBody>
          <a:bodyPr wrap="square" lIns="0" rIns="0" rtlCol="0" anchor="ctr" anchorCtr="1">
            <a:spAutoFit/>
          </a:bodyPr>
          <a:lstStyle/>
          <a:p>
            <a:r>
              <a:rPr lang="en-US" altLang="zh-TW" sz="1000" dirty="0">
                <a:solidFill>
                  <a:srgbClr val="0000FF"/>
                </a:solidFill>
              </a:rPr>
              <a:t>Step 7. load File</a:t>
            </a:r>
            <a:endParaRPr lang="zh-TW" altLang="en-US" sz="1000" dirty="0">
              <a:solidFill>
                <a:srgbClr val="0000FF"/>
              </a:solidFill>
            </a:endParaRPr>
          </a:p>
        </p:txBody>
      </p:sp>
      <p:sp>
        <p:nvSpPr>
          <p:cNvPr id="44" name="矩形 43"/>
          <p:cNvSpPr/>
          <p:nvPr/>
        </p:nvSpPr>
        <p:spPr>
          <a:xfrm>
            <a:off x="693784" y="5475328"/>
            <a:ext cx="1128964" cy="618698"/>
          </a:xfrm>
          <a:prstGeom prst="rect">
            <a:avLst/>
          </a:prstGeom>
          <a:solidFill>
            <a:schemeClr val="accent1">
              <a:alpha val="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FF"/>
              </a:solidFill>
            </a:endParaRPr>
          </a:p>
        </p:txBody>
      </p:sp>
      <p:sp>
        <p:nvSpPr>
          <p:cNvPr id="46" name="文字方塊 45"/>
          <p:cNvSpPr txBox="1"/>
          <p:nvPr/>
        </p:nvSpPr>
        <p:spPr>
          <a:xfrm>
            <a:off x="1789094" y="5640794"/>
            <a:ext cx="1175569" cy="276999"/>
          </a:xfrm>
          <a:prstGeom prst="rect">
            <a:avLst/>
          </a:prstGeom>
          <a:noFill/>
        </p:spPr>
        <p:txBody>
          <a:bodyPr wrap="square" lIns="0" rIns="0" rtlCol="0" anchor="ctr" anchorCtr="1">
            <a:spAutoFit/>
          </a:bodyPr>
          <a:lstStyle/>
          <a:p>
            <a:r>
              <a:rPr lang="en-US" altLang="zh-TW" sz="1200" dirty="0">
                <a:solidFill>
                  <a:srgbClr val="0000FF"/>
                </a:solidFill>
              </a:rPr>
              <a:t>Step8. Execute</a:t>
            </a:r>
            <a:endParaRPr lang="zh-TW" altLang="en-US" sz="1200" dirty="0">
              <a:solidFill>
                <a:srgbClr val="0000FF"/>
              </a:solidFill>
            </a:endParaRPr>
          </a:p>
        </p:txBody>
      </p:sp>
      <p:pic>
        <p:nvPicPr>
          <p:cNvPr id="11" name="圖片 10"/>
          <p:cNvPicPr>
            <a:picLocks noChangeAspect="1"/>
          </p:cNvPicPr>
          <p:nvPr/>
        </p:nvPicPr>
        <p:blipFill>
          <a:blip r:embed="rId3"/>
          <a:stretch>
            <a:fillRect/>
          </a:stretch>
        </p:blipFill>
        <p:spPr>
          <a:xfrm>
            <a:off x="4953000" y="3454863"/>
            <a:ext cx="4802334" cy="2782449"/>
          </a:xfrm>
          <a:prstGeom prst="rect">
            <a:avLst/>
          </a:prstGeom>
        </p:spPr>
      </p:pic>
      <p:sp>
        <p:nvSpPr>
          <p:cNvPr id="48" name="矩形 47"/>
          <p:cNvSpPr/>
          <p:nvPr/>
        </p:nvSpPr>
        <p:spPr>
          <a:xfrm>
            <a:off x="3450358" y="3454082"/>
            <a:ext cx="216000" cy="125188"/>
          </a:xfrm>
          <a:prstGeom prst="rect">
            <a:avLst/>
          </a:prstGeom>
          <a:solidFill>
            <a:schemeClr val="accent1">
              <a:alpha val="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p:nvSpPr>
        <p:spPr>
          <a:xfrm>
            <a:off x="3450357" y="3879876"/>
            <a:ext cx="216000" cy="125188"/>
          </a:xfrm>
          <a:prstGeom prst="rect">
            <a:avLst/>
          </a:prstGeom>
          <a:solidFill>
            <a:schemeClr val="accent1">
              <a:alpha val="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3450357" y="3735860"/>
            <a:ext cx="216000" cy="125188"/>
          </a:xfrm>
          <a:prstGeom prst="rect">
            <a:avLst/>
          </a:prstGeom>
          <a:solidFill>
            <a:schemeClr val="accent1">
              <a:alpha val="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p:nvSpPr>
        <p:spPr>
          <a:xfrm>
            <a:off x="3450357" y="4150714"/>
            <a:ext cx="216000" cy="113807"/>
          </a:xfrm>
          <a:prstGeom prst="rect">
            <a:avLst/>
          </a:prstGeom>
          <a:solidFill>
            <a:schemeClr val="accent1">
              <a:alpha val="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p:nvSpPr>
        <p:spPr>
          <a:xfrm>
            <a:off x="3450357" y="4016223"/>
            <a:ext cx="216000" cy="113807"/>
          </a:xfrm>
          <a:prstGeom prst="rect">
            <a:avLst/>
          </a:prstGeom>
          <a:solidFill>
            <a:schemeClr val="accent1">
              <a:alpha val="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p:nvSpPr>
        <p:spPr>
          <a:xfrm>
            <a:off x="3450357" y="4290885"/>
            <a:ext cx="216000" cy="125188"/>
          </a:xfrm>
          <a:prstGeom prst="rect">
            <a:avLst/>
          </a:prstGeom>
          <a:solidFill>
            <a:schemeClr val="accent1">
              <a:alpha val="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向右箭號 12"/>
          <p:cNvSpPr/>
          <p:nvPr/>
        </p:nvSpPr>
        <p:spPr>
          <a:xfrm>
            <a:off x="4212313" y="4709120"/>
            <a:ext cx="638773" cy="555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27754" y="2756705"/>
            <a:ext cx="3559686" cy="3496420"/>
          </a:xfrm>
          <a:prstGeom prst="rect">
            <a:avLst/>
          </a:prstGeom>
          <a:solidFill>
            <a:schemeClr val="tx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p:nvSpPr>
        <p:spPr>
          <a:xfrm>
            <a:off x="4966345" y="3464376"/>
            <a:ext cx="4770722" cy="2788749"/>
          </a:xfrm>
          <a:prstGeom prst="rect">
            <a:avLst/>
          </a:prstGeom>
          <a:solidFill>
            <a:schemeClr val="tx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22994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a:extLst>
              <a:ext uri="{FF2B5EF4-FFF2-40B4-BE49-F238E27FC236}">
                <a16:creationId xmlns:a16="http://schemas.microsoft.com/office/drawing/2014/main" id="{65A72A2F-7B54-436F-8135-824D75A45765}"/>
              </a:ext>
            </a:extLst>
          </p:cNvPr>
          <p:cNvSpPr>
            <a:spLocks noGrp="1" noChangeArrowheads="1"/>
          </p:cNvSpPr>
          <p:nvPr>
            <p:ph type="ctrTitle"/>
          </p:nvPr>
        </p:nvSpPr>
        <p:spPr/>
        <p:txBody>
          <a:bodyPr>
            <a:normAutofit/>
          </a:bodyPr>
          <a:lstStyle/>
          <a:p>
            <a:pPr eaLnBrk="1" hangingPunct="1"/>
            <a:r>
              <a:rPr lang="zh-TW" altLang="en-US" sz="5400" dirty="0">
                <a:latin typeface="Arial Rounded MT Bold" panose="020F0704030504030204" pitchFamily="34" charset="0"/>
              </a:rPr>
              <a:t>谢谢大家 </a:t>
            </a:r>
            <a:r>
              <a:rPr lang="en-US" altLang="zh-TW" sz="5400" dirty="0">
                <a:latin typeface="Arial Rounded MT Bold" panose="020F0704030504030204" pitchFamily="34" charset="0"/>
              </a:rPr>
              <a:t>!</a:t>
            </a:r>
            <a:r>
              <a:rPr lang="zh-TW" altLang="en-US" sz="5400" dirty="0">
                <a:latin typeface="Arial Rounded MT Bold" panose="020F0704030504030204" pitchFamily="34" charset="0"/>
              </a:rPr>
              <a:t> </a:t>
            </a:r>
          </a:p>
        </p:txBody>
      </p:sp>
      <p:sp>
        <p:nvSpPr>
          <p:cNvPr id="2" name="投影片編號版面配置區 1"/>
          <p:cNvSpPr>
            <a:spLocks noGrp="1"/>
          </p:cNvSpPr>
          <p:nvPr>
            <p:ph type="sldNum" sz="quarter" idx="4"/>
          </p:nvPr>
        </p:nvSpPr>
        <p:spPr/>
        <p:txBody>
          <a:bodyPr/>
          <a:lstStyle/>
          <a:p>
            <a:fld id="{30D33940-0591-4D99-B9EF-9903D6586F60}" type="slidenum">
              <a:rPr lang="zh-TW" altLang="en-US" smtClean="0"/>
              <a:t>24</a:t>
            </a:fld>
            <a:endParaRPr lang="zh-TW" altLang="en-US" dirty="0"/>
          </a:p>
        </p:txBody>
      </p:sp>
    </p:spTree>
  </p:cSld>
  <p:clrMapOvr>
    <a:masterClrMapping/>
  </p:clrMapOvr>
  <p:transition>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sz="3600" b="1" i="1" dirty="0">
                <a:latin typeface="+mj-lt"/>
                <a:cs typeface="Arial" panose="020B0604020202020204" pitchFamily="34" charset="0"/>
              </a:rPr>
              <a:t>Outline - 1</a:t>
            </a:r>
            <a:endParaRPr lang="zh-TW" altLang="en-US" sz="3600" b="1" i="1" dirty="0">
              <a:latin typeface="+mj-lt"/>
              <a:cs typeface="Arial" panose="020B0604020202020204" pitchFamily="34" charset="0"/>
            </a:endParaRPr>
          </a:p>
        </p:txBody>
      </p:sp>
      <p:sp>
        <p:nvSpPr>
          <p:cNvPr id="2" name="內容版面配置區 1"/>
          <p:cNvSpPr>
            <a:spLocks noGrp="1"/>
          </p:cNvSpPr>
          <p:nvPr>
            <p:ph idx="1"/>
          </p:nvPr>
        </p:nvSpPr>
        <p:spPr>
          <a:xfrm>
            <a:off x="488502" y="1337594"/>
            <a:ext cx="8575487" cy="4827710"/>
          </a:xfrm>
        </p:spPr>
        <p:txBody>
          <a:bodyPr>
            <a:normAutofit/>
          </a:bodyPr>
          <a:lstStyle/>
          <a:p>
            <a:pPr>
              <a:lnSpc>
                <a:spcPts val="3800"/>
              </a:lnSpc>
              <a:buFont typeface="Wingdings" panose="05000000000000000000" pitchFamily="2" charset="2"/>
              <a:buChar char="n"/>
            </a:pPr>
            <a:r>
              <a:rPr lang="en-US" altLang="zh-TW" sz="2400" dirty="0">
                <a:latin typeface="+mn-lt"/>
                <a:cs typeface="Arial" panose="020B0604020202020204" pitchFamily="34" charset="0"/>
              </a:rPr>
              <a:t> </a:t>
            </a:r>
            <a:r>
              <a:rPr lang="en-US" altLang="zh-TW" sz="3200" dirty="0">
                <a:latin typeface="+mn-lt"/>
                <a:cs typeface="Arial" panose="020B0604020202020204" pitchFamily="34" charset="0"/>
              </a:rPr>
              <a:t>Introduction  XM-Plus MicroSD Control </a:t>
            </a:r>
          </a:p>
          <a:p>
            <a:pPr lvl="2">
              <a:lnSpc>
                <a:spcPts val="3800"/>
              </a:lnSpc>
            </a:pPr>
            <a:r>
              <a:rPr lang="en-US" altLang="zh-TW" sz="2400" dirty="0">
                <a:latin typeface="+mn-lt"/>
                <a:cs typeface="Arial" panose="020B0604020202020204" pitchFamily="34" charset="0"/>
              </a:rPr>
              <a:t> </a:t>
            </a:r>
            <a:r>
              <a:rPr lang="en-US" altLang="zh-TW" sz="2400" b="1" dirty="0">
                <a:latin typeface="+mn-lt"/>
                <a:cs typeface="Arial" panose="020B0604020202020204" pitchFamily="34" charset="0"/>
              </a:rPr>
              <a:t>MicroSD divide to Five Part</a:t>
            </a:r>
          </a:p>
          <a:p>
            <a:pPr lvl="3">
              <a:lnSpc>
                <a:spcPts val="3800"/>
              </a:lnSpc>
              <a:buFont typeface="Wingdings" panose="05000000000000000000" pitchFamily="2" charset="2"/>
              <a:buChar char="ü"/>
            </a:pPr>
            <a:r>
              <a:rPr lang="en-US" altLang="zh-TW" sz="2400" dirty="0">
                <a:latin typeface="+mn-lt"/>
                <a:cs typeface="Arial" panose="020B0604020202020204" pitchFamily="34" charset="0"/>
              </a:rPr>
              <a:t> </a:t>
            </a:r>
            <a:r>
              <a:rPr lang="en-US" altLang="zh-TW" sz="2400" dirty="0" err="1">
                <a:solidFill>
                  <a:srgbClr val="00B0F0"/>
                </a:solidFill>
                <a:latin typeface="+mn-lt"/>
                <a:cs typeface="Arial" panose="020B0604020202020204" pitchFamily="34" charset="0"/>
              </a:rPr>
              <a:t>SDCard</a:t>
            </a:r>
            <a:r>
              <a:rPr lang="en-US" altLang="zh-TW" sz="2400" dirty="0">
                <a:solidFill>
                  <a:srgbClr val="00B0F0"/>
                </a:solidFill>
                <a:latin typeface="+mn-lt"/>
                <a:cs typeface="Arial" panose="020B0604020202020204" pitchFamily="34" charset="0"/>
              </a:rPr>
              <a:t> Info</a:t>
            </a:r>
          </a:p>
          <a:p>
            <a:pPr lvl="3">
              <a:lnSpc>
                <a:spcPts val="3800"/>
              </a:lnSpc>
              <a:buFont typeface="Wingdings" panose="05000000000000000000" pitchFamily="2" charset="2"/>
              <a:buChar char="ü"/>
            </a:pPr>
            <a:r>
              <a:rPr lang="en-US" altLang="zh-TW" sz="2400" dirty="0">
                <a:latin typeface="+mn-lt"/>
                <a:cs typeface="Arial" panose="020B0604020202020204" pitchFamily="34" charset="0"/>
              </a:rPr>
              <a:t> </a:t>
            </a:r>
            <a:r>
              <a:rPr lang="en-US" altLang="zh-TW" sz="2400" dirty="0">
                <a:solidFill>
                  <a:srgbClr val="00B0F0"/>
                </a:solidFill>
                <a:latin typeface="+mn-lt"/>
                <a:cs typeface="Arial" panose="020B0604020202020204" pitchFamily="34" charset="0"/>
              </a:rPr>
              <a:t>FPGA Setting </a:t>
            </a:r>
          </a:p>
          <a:p>
            <a:pPr lvl="3">
              <a:lnSpc>
                <a:spcPts val="3800"/>
              </a:lnSpc>
              <a:buFont typeface="Wingdings" panose="05000000000000000000" pitchFamily="2" charset="2"/>
              <a:buChar char="ü"/>
            </a:pPr>
            <a:r>
              <a:rPr lang="en-US" altLang="zh-TW" sz="2400" dirty="0">
                <a:latin typeface="+mn-lt"/>
                <a:cs typeface="Arial" panose="020B0604020202020204" pitchFamily="34" charset="0"/>
              </a:rPr>
              <a:t> </a:t>
            </a:r>
            <a:r>
              <a:rPr lang="en-US" altLang="zh-TW" sz="2400" dirty="0">
                <a:solidFill>
                  <a:srgbClr val="00B0F0"/>
                </a:solidFill>
                <a:latin typeface="+mn-lt"/>
                <a:cs typeface="Arial" panose="020B0604020202020204" pitchFamily="34" charset="0"/>
              </a:rPr>
              <a:t>Display Initial</a:t>
            </a:r>
          </a:p>
          <a:p>
            <a:pPr lvl="3">
              <a:lnSpc>
                <a:spcPts val="3800"/>
              </a:lnSpc>
              <a:buFont typeface="Wingdings" panose="05000000000000000000" pitchFamily="2" charset="2"/>
              <a:buChar char="ü"/>
            </a:pPr>
            <a:r>
              <a:rPr lang="en-US" altLang="zh-TW" sz="2400" dirty="0">
                <a:latin typeface="+mn-lt"/>
                <a:cs typeface="Arial" panose="020B0604020202020204" pitchFamily="34" charset="0"/>
              </a:rPr>
              <a:t> </a:t>
            </a:r>
            <a:r>
              <a:rPr lang="en-US" altLang="zh-TW" sz="2400" dirty="0">
                <a:solidFill>
                  <a:srgbClr val="00B0F0"/>
                </a:solidFill>
                <a:latin typeface="+mn-lt"/>
                <a:cs typeface="Arial" panose="020B0604020202020204" pitchFamily="34" charset="0"/>
              </a:rPr>
              <a:t>Display OFF</a:t>
            </a:r>
          </a:p>
          <a:p>
            <a:pPr lvl="3">
              <a:lnSpc>
                <a:spcPts val="3800"/>
              </a:lnSpc>
              <a:buFont typeface="Wingdings" panose="05000000000000000000" pitchFamily="2" charset="2"/>
              <a:buChar char="ü"/>
            </a:pPr>
            <a:r>
              <a:rPr lang="en-US" altLang="zh-TW" sz="2400" dirty="0">
                <a:latin typeface="+mn-lt"/>
                <a:cs typeface="Arial" panose="020B0604020202020204" pitchFamily="34" charset="0"/>
              </a:rPr>
              <a:t> </a:t>
            </a:r>
            <a:r>
              <a:rPr lang="en-US" altLang="zh-TW" sz="2400" dirty="0">
                <a:solidFill>
                  <a:srgbClr val="00B0F0"/>
                </a:solidFill>
                <a:latin typeface="+mn-lt"/>
                <a:cs typeface="Arial" panose="020B0604020202020204" pitchFamily="34" charset="0"/>
              </a:rPr>
              <a:t>Image</a:t>
            </a:r>
          </a:p>
          <a:p>
            <a:pPr marL="384048" lvl="2" indent="0">
              <a:buNone/>
            </a:pPr>
            <a:endParaRPr lang="en-US" altLang="zh-TW" dirty="0"/>
          </a:p>
        </p:txBody>
      </p:sp>
      <p:sp>
        <p:nvSpPr>
          <p:cNvPr id="3" name="投影片編號版面配置區 2"/>
          <p:cNvSpPr>
            <a:spLocks noGrp="1"/>
          </p:cNvSpPr>
          <p:nvPr>
            <p:ph type="sldNum" sz="quarter" idx="4"/>
          </p:nvPr>
        </p:nvSpPr>
        <p:spPr/>
        <p:txBody>
          <a:bodyPr/>
          <a:lstStyle/>
          <a:p>
            <a:fld id="{30D33940-0591-4D99-B9EF-9903D6586F60}" type="slidenum">
              <a:rPr lang="zh-TW" altLang="en-US" smtClean="0"/>
              <a:t>3</a:t>
            </a:fld>
            <a:endParaRPr lang="zh-TW" altLang="en-US" dirty="0"/>
          </a:p>
        </p:txBody>
      </p:sp>
    </p:spTree>
    <p:extLst>
      <p:ext uri="{BB962C8B-B14F-4D97-AF65-F5344CB8AC3E}">
        <p14:creationId xmlns:p14="http://schemas.microsoft.com/office/powerpoint/2010/main" val="1698912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p:cNvPicPr>
            <a:picLocks noChangeAspect="1"/>
          </p:cNvPicPr>
          <p:nvPr/>
        </p:nvPicPr>
        <p:blipFill>
          <a:blip r:embed="rId3"/>
          <a:stretch>
            <a:fillRect/>
          </a:stretch>
        </p:blipFill>
        <p:spPr>
          <a:xfrm>
            <a:off x="362244" y="1916832"/>
            <a:ext cx="5112568" cy="3884675"/>
          </a:xfrm>
          <a:prstGeom prst="rect">
            <a:avLst/>
          </a:prstGeom>
        </p:spPr>
      </p:pic>
      <p:sp>
        <p:nvSpPr>
          <p:cNvPr id="4" name="標題 3"/>
          <p:cNvSpPr>
            <a:spLocks noGrp="1"/>
          </p:cNvSpPr>
          <p:nvPr>
            <p:ph type="title"/>
          </p:nvPr>
        </p:nvSpPr>
        <p:spPr/>
        <p:txBody>
          <a:bodyPr>
            <a:normAutofit/>
          </a:bodyPr>
          <a:lstStyle/>
          <a:p>
            <a:r>
              <a:rPr lang="en-US" altLang="zh-TW" dirty="0">
                <a:solidFill>
                  <a:srgbClr val="00B0F0"/>
                </a:solidFill>
              </a:rPr>
              <a:t>The first Part - MicroSD Info -1</a:t>
            </a:r>
            <a:endParaRPr lang="zh-TW" altLang="en-US" dirty="0">
              <a:solidFill>
                <a:srgbClr val="00B0F0"/>
              </a:solidFill>
            </a:endParaRPr>
          </a:p>
        </p:txBody>
      </p:sp>
      <p:sp>
        <p:nvSpPr>
          <p:cNvPr id="2" name="內容版面配置區 1"/>
          <p:cNvSpPr>
            <a:spLocks noGrp="1"/>
          </p:cNvSpPr>
          <p:nvPr>
            <p:ph idx="1"/>
          </p:nvPr>
        </p:nvSpPr>
        <p:spPr>
          <a:xfrm>
            <a:off x="488502" y="1337594"/>
            <a:ext cx="9145018" cy="4508556"/>
          </a:xfrm>
        </p:spPr>
        <p:txBody>
          <a:bodyPr>
            <a:normAutofit/>
          </a:bodyPr>
          <a:lstStyle/>
          <a:p>
            <a:pPr>
              <a:buFont typeface="Wingdings" panose="05000000000000000000" pitchFamily="2" charset="2"/>
              <a:buChar char="l"/>
            </a:pPr>
            <a:r>
              <a:rPr lang="en-US" altLang="zh-TW" sz="2400" dirty="0"/>
              <a:t>MicroSD Info ( 30 Bytes )  have eleven Part, as follows</a:t>
            </a:r>
          </a:p>
          <a:p>
            <a:pPr marL="0" indent="0">
              <a:buNone/>
            </a:pPr>
            <a:r>
              <a:rPr lang="en-US" altLang="zh-TW" sz="2400" dirty="0"/>
              <a:t>        </a:t>
            </a:r>
          </a:p>
          <a:p>
            <a:pPr>
              <a:buFont typeface="Wingdings" panose="05000000000000000000" pitchFamily="2" charset="2"/>
              <a:buChar char="l"/>
            </a:pPr>
            <a:endParaRPr lang="en-US" altLang="zh-TW" sz="2400" dirty="0"/>
          </a:p>
          <a:p>
            <a:pPr>
              <a:buFont typeface="Wingdings" panose="05000000000000000000" pitchFamily="2" charset="2"/>
              <a:buChar char="l"/>
            </a:pPr>
            <a:endParaRPr lang="en-US" altLang="zh-TW" sz="2400" dirty="0"/>
          </a:p>
          <a:p>
            <a:pPr>
              <a:buFont typeface="Wingdings" panose="05000000000000000000" pitchFamily="2" charset="2"/>
              <a:buChar char="l"/>
            </a:pPr>
            <a:endParaRPr lang="zh-TW" altLang="en-US" sz="2400" dirty="0"/>
          </a:p>
        </p:txBody>
      </p:sp>
      <p:sp>
        <p:nvSpPr>
          <p:cNvPr id="3" name="投影片編號版面配置區 2"/>
          <p:cNvSpPr>
            <a:spLocks noGrp="1"/>
          </p:cNvSpPr>
          <p:nvPr>
            <p:ph type="sldNum" sz="quarter" idx="4"/>
          </p:nvPr>
        </p:nvSpPr>
        <p:spPr/>
        <p:txBody>
          <a:bodyPr/>
          <a:lstStyle/>
          <a:p>
            <a:fld id="{30D33940-0591-4D99-B9EF-9903D6586F60}" type="slidenum">
              <a:rPr lang="zh-TW" altLang="en-US" smtClean="0"/>
              <a:t>4</a:t>
            </a:fld>
            <a:endParaRPr lang="zh-TW" altLang="en-US" dirty="0"/>
          </a:p>
        </p:txBody>
      </p:sp>
      <p:graphicFrame>
        <p:nvGraphicFramePr>
          <p:cNvPr id="18" name="表格 17"/>
          <p:cNvGraphicFramePr>
            <a:graphicFrameLocks noGrp="1"/>
          </p:cNvGraphicFramePr>
          <p:nvPr>
            <p:extLst>
              <p:ext uri="{D42A27DB-BD31-4B8C-83A1-F6EECF244321}">
                <p14:modId xmlns:p14="http://schemas.microsoft.com/office/powerpoint/2010/main" val="165026960"/>
              </p:ext>
            </p:extLst>
          </p:nvPr>
        </p:nvGraphicFramePr>
        <p:xfrm>
          <a:off x="5558412" y="1772816"/>
          <a:ext cx="4075108" cy="4500880"/>
        </p:xfrm>
        <a:graphic>
          <a:graphicData uri="http://schemas.openxmlformats.org/drawingml/2006/table">
            <a:tbl>
              <a:tblPr firstRow="1" bandRow="1">
                <a:tableStyleId>{5C22544A-7EE6-4342-B048-85BDC9FD1C3A}</a:tableStyleId>
              </a:tblPr>
              <a:tblGrid>
                <a:gridCol w="2037554">
                  <a:extLst>
                    <a:ext uri="{9D8B030D-6E8A-4147-A177-3AD203B41FA5}">
                      <a16:colId xmlns:a16="http://schemas.microsoft.com/office/drawing/2014/main" val="20000"/>
                    </a:ext>
                  </a:extLst>
                </a:gridCol>
                <a:gridCol w="2037554">
                  <a:extLst>
                    <a:ext uri="{9D8B030D-6E8A-4147-A177-3AD203B41FA5}">
                      <a16:colId xmlns:a16="http://schemas.microsoft.com/office/drawing/2014/main" val="20001"/>
                    </a:ext>
                  </a:extLst>
                </a:gridCol>
              </a:tblGrid>
              <a:tr h="148577">
                <a:tc>
                  <a:txBody>
                    <a:bodyPr/>
                    <a:lstStyle/>
                    <a:p>
                      <a:r>
                        <a:rPr lang="en-US" altLang="zh-TW" dirty="0"/>
                        <a:t>Item</a:t>
                      </a:r>
                      <a:endParaRPr lang="zh-TW" altLang="en-US" dirty="0"/>
                    </a:p>
                  </a:txBody>
                  <a:tcPr/>
                </a:tc>
                <a:tc>
                  <a:txBody>
                    <a:bodyPr/>
                    <a:lstStyle/>
                    <a:p>
                      <a:r>
                        <a:rPr lang="en-US" altLang="zh-TW" dirty="0"/>
                        <a:t>Value</a:t>
                      </a:r>
                      <a:endParaRPr lang="zh-TW" altLang="en-US" dirty="0"/>
                    </a:p>
                  </a:txBody>
                  <a:tcPr/>
                </a:tc>
                <a:extLst>
                  <a:ext uri="{0D108BD9-81ED-4DB2-BD59-A6C34878D82A}">
                    <a16:rowId xmlns:a16="http://schemas.microsoft.com/office/drawing/2014/main" val="10000"/>
                  </a:ext>
                </a:extLst>
              </a:tr>
              <a:tr h="370840">
                <a:tc>
                  <a:txBody>
                    <a:bodyPr/>
                    <a:lstStyle/>
                    <a:p>
                      <a:pPr algn="ctr"/>
                      <a:r>
                        <a:rPr lang="en-US" altLang="zh-TW" sz="1100" dirty="0"/>
                        <a:t>IC/Data/Version ( 2 Bytes )</a:t>
                      </a:r>
                      <a:endParaRPr lang="zh-TW" altLang="en-US" sz="1100" dirty="0"/>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t>16 char ( Fixed )</a:t>
                      </a:r>
                    </a:p>
                    <a:p>
                      <a:pPr algn="ctr"/>
                      <a:endParaRPr lang="zh-TW" altLang="en-US" sz="1100" dirty="0"/>
                    </a:p>
                  </a:txBody>
                  <a:tcPr anchor="ctr" anchorCtr="1"/>
                </a:tc>
                <a:extLst>
                  <a:ext uri="{0D108BD9-81ED-4DB2-BD59-A6C34878D82A}">
                    <a16:rowId xmlns:a16="http://schemas.microsoft.com/office/drawing/2014/main" val="10001"/>
                  </a:ext>
                </a:extLst>
              </a:tr>
              <a:tr h="370840">
                <a:tc>
                  <a:txBody>
                    <a:bodyPr/>
                    <a:lstStyle/>
                    <a:p>
                      <a:pPr algn="ctr"/>
                      <a:r>
                        <a:rPr lang="en-US" altLang="zh-TW" sz="1100" dirty="0"/>
                        <a:t>FPGA Addr ( 4 Bytes )</a:t>
                      </a:r>
                      <a:endParaRPr lang="zh-TW" altLang="en-US" sz="1100" dirty="0"/>
                    </a:p>
                  </a:txBody>
                  <a:tcPr anchor="ctr" anchorCtr="1"/>
                </a:tc>
                <a:tc>
                  <a:txBody>
                    <a:bodyPr/>
                    <a:lstStyle/>
                    <a:p>
                      <a:pPr algn="ctr"/>
                      <a:r>
                        <a:rPr lang="en-US" altLang="zh-TW" sz="1100" dirty="0"/>
                        <a:t>start index of Block</a:t>
                      </a:r>
                      <a:endParaRPr lang="zh-TW" altLang="en-US" sz="1100" dirty="0"/>
                    </a:p>
                  </a:txBody>
                  <a:tcPr anchor="ctr" anchorCtr="1"/>
                </a:tc>
                <a:extLst>
                  <a:ext uri="{0D108BD9-81ED-4DB2-BD59-A6C34878D82A}">
                    <a16:rowId xmlns:a16="http://schemas.microsoft.com/office/drawing/2014/main" val="100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t>FPGA Length ( 2 Bytes )</a:t>
                      </a:r>
                      <a:endParaRPr lang="zh-TW" altLang="en-US" sz="1100" dirty="0"/>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t>Blocks</a:t>
                      </a:r>
                    </a:p>
                  </a:txBody>
                  <a:tcPr anchor="ctr" anchorCtr="1"/>
                </a:tc>
                <a:extLst>
                  <a:ext uri="{0D108BD9-81ED-4DB2-BD59-A6C34878D82A}">
                    <a16:rowId xmlns:a16="http://schemas.microsoft.com/office/drawing/2014/main" val="10003"/>
                  </a:ext>
                </a:extLst>
              </a:tr>
              <a:tr h="370840">
                <a:tc>
                  <a:txBody>
                    <a:bodyPr/>
                    <a:lstStyle/>
                    <a:p>
                      <a:pPr algn="ctr"/>
                      <a:r>
                        <a:rPr lang="en-US" altLang="zh-TW" sz="1100" dirty="0"/>
                        <a:t>Initial Code Addr ( 4 Bytes )</a:t>
                      </a:r>
                      <a:endParaRPr lang="zh-TW" altLang="en-US" sz="1100" dirty="0"/>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t>start index of Block</a:t>
                      </a:r>
                    </a:p>
                  </a:txBody>
                  <a:tcPr anchor="ctr" anchorCtr="1"/>
                </a:tc>
                <a:extLst>
                  <a:ext uri="{0D108BD9-81ED-4DB2-BD59-A6C34878D82A}">
                    <a16:rowId xmlns:a16="http://schemas.microsoft.com/office/drawing/2014/main" val="1000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t>Initial Code Length ( 2 Bytes )</a:t>
                      </a:r>
                      <a:endParaRPr lang="zh-TW" altLang="en-US" sz="1100" dirty="0"/>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t>Blocks </a:t>
                      </a:r>
                    </a:p>
                  </a:txBody>
                  <a:tcPr anchor="ctr" anchorCtr="1"/>
                </a:tc>
                <a:extLst>
                  <a:ext uri="{0D108BD9-81ED-4DB2-BD59-A6C34878D82A}">
                    <a16:rowId xmlns:a16="http://schemas.microsoft.com/office/drawing/2014/main" val="1000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t>Display off Addr ( 4 Bytes )</a:t>
                      </a:r>
                      <a:endParaRPr lang="zh-TW" altLang="en-US" sz="1100" dirty="0"/>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t>start index of Block</a:t>
                      </a:r>
                    </a:p>
                  </a:txBody>
                  <a:tcPr anchor="ctr" anchorCtr="1"/>
                </a:tc>
                <a:extLst>
                  <a:ext uri="{0D108BD9-81ED-4DB2-BD59-A6C34878D82A}">
                    <a16:rowId xmlns:a16="http://schemas.microsoft.com/office/drawing/2014/main" val="100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t>Display of Length ( 2 Bytes )</a:t>
                      </a:r>
                      <a:endParaRPr lang="zh-TW" altLang="en-US" sz="1100" dirty="0"/>
                    </a:p>
                  </a:txBody>
                  <a:tcPr anchor="ctr" anchorCtr="1"/>
                </a:tc>
                <a:tc>
                  <a:txBody>
                    <a:bodyPr/>
                    <a:lstStyle/>
                    <a:p>
                      <a:pPr algn="ctr"/>
                      <a:r>
                        <a:rPr lang="en-US" altLang="zh-TW" sz="1100" dirty="0"/>
                        <a:t>Display off start Addr</a:t>
                      </a:r>
                      <a:endParaRPr lang="zh-TW" altLang="en-US" sz="1100" dirty="0"/>
                    </a:p>
                  </a:txBody>
                  <a:tcPr anchor="ctr" anchorCtr="1"/>
                </a:tc>
                <a:extLst>
                  <a:ext uri="{0D108BD9-81ED-4DB2-BD59-A6C34878D82A}">
                    <a16:rowId xmlns:a16="http://schemas.microsoft.com/office/drawing/2014/main" val="100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t>Auto Run Interval ( 2 Bytes )</a:t>
                      </a:r>
                      <a:endParaRPr lang="zh-TW" altLang="en-US" sz="1100" dirty="0"/>
                    </a:p>
                  </a:txBody>
                  <a:tcPr anchor="ctr" anchorCtr="1"/>
                </a:tc>
                <a:tc>
                  <a:txBody>
                    <a:bodyPr/>
                    <a:lstStyle/>
                    <a:p>
                      <a:pPr algn="ctr"/>
                      <a:r>
                        <a:rPr lang="en-US" altLang="zh-TW" sz="1100" dirty="0"/>
                        <a:t>Time slat between Images.</a:t>
                      </a:r>
                      <a:endParaRPr lang="zh-TW" altLang="en-US" sz="1100" dirty="0"/>
                    </a:p>
                  </a:txBody>
                  <a:tcPr anchor="ctr" anchorCtr="1"/>
                </a:tc>
                <a:extLst>
                  <a:ext uri="{0D108BD9-81ED-4DB2-BD59-A6C34878D82A}">
                    <a16:rowId xmlns:a16="http://schemas.microsoft.com/office/drawing/2014/main" val="100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t>Image Numbers ( 2 Bytes )</a:t>
                      </a:r>
                      <a:endParaRPr lang="zh-TW" altLang="en-US" sz="1100" dirty="0"/>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t>Total  Image</a:t>
                      </a:r>
                      <a:r>
                        <a:rPr lang="en-US" altLang="zh-TW" sz="1100" baseline="0" dirty="0"/>
                        <a:t>  Number</a:t>
                      </a:r>
                      <a:endParaRPr lang="en-US" altLang="zh-TW" sz="1100" dirty="0"/>
                    </a:p>
                  </a:txBody>
                  <a:tcPr anchor="ctr" anchorCtr="1"/>
                </a:tc>
                <a:extLst>
                  <a:ext uri="{0D108BD9-81ED-4DB2-BD59-A6C34878D82A}">
                    <a16:rowId xmlns:a16="http://schemas.microsoft.com/office/drawing/2014/main" val="1000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t>Image Size ( 2 Bytes ) </a:t>
                      </a:r>
                      <a:endParaRPr lang="zh-TW" altLang="en-US" sz="1100" dirty="0"/>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t>Blocks per Image</a:t>
                      </a:r>
                    </a:p>
                  </a:txBody>
                  <a:tcPr anchor="ctr" anchorCtr="1"/>
                </a:tc>
                <a:extLst>
                  <a:ext uri="{0D108BD9-81ED-4DB2-BD59-A6C34878D82A}">
                    <a16:rowId xmlns:a16="http://schemas.microsoft.com/office/drawing/2014/main" val="100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t>Image Start Addr ( 4 Bytes )</a:t>
                      </a:r>
                      <a:endParaRPr lang="zh-TW" altLang="en-US" sz="1100" dirty="0"/>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dirty="0"/>
                        <a:t>Start index of Block</a:t>
                      </a:r>
                      <a:endParaRPr lang="zh-TW" altLang="en-US" sz="1100" dirty="0"/>
                    </a:p>
                  </a:txBody>
                  <a:tcPr anchor="ctr" anchorCtr="1"/>
                </a:tc>
                <a:extLst>
                  <a:ext uri="{0D108BD9-81ED-4DB2-BD59-A6C34878D82A}">
                    <a16:rowId xmlns:a16="http://schemas.microsoft.com/office/drawing/2014/main" val="10011"/>
                  </a:ext>
                </a:extLst>
              </a:tr>
            </a:tbl>
          </a:graphicData>
        </a:graphic>
      </p:graphicFrame>
      <p:sp>
        <p:nvSpPr>
          <p:cNvPr id="8" name="矩形 7"/>
          <p:cNvSpPr/>
          <p:nvPr/>
        </p:nvSpPr>
        <p:spPr>
          <a:xfrm>
            <a:off x="3363117" y="3316632"/>
            <a:ext cx="576064" cy="360040"/>
          </a:xfrm>
          <a:prstGeom prst="rect">
            <a:avLst/>
          </a:prstGeom>
          <a:noFill/>
          <a:ln w="31750">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FF00"/>
              </a:solidFill>
            </a:endParaRPr>
          </a:p>
        </p:txBody>
      </p:sp>
      <p:sp>
        <p:nvSpPr>
          <p:cNvPr id="9" name="文字方塊 8"/>
          <p:cNvSpPr txBox="1"/>
          <p:nvPr/>
        </p:nvSpPr>
        <p:spPr>
          <a:xfrm>
            <a:off x="3991411" y="2812577"/>
            <a:ext cx="360040" cy="584775"/>
          </a:xfrm>
          <a:prstGeom prst="rect">
            <a:avLst/>
          </a:prstGeom>
          <a:noFill/>
        </p:spPr>
        <p:txBody>
          <a:bodyPr wrap="square" rtlCol="0">
            <a:spAutoFit/>
          </a:bodyPr>
          <a:lstStyle/>
          <a:p>
            <a:r>
              <a:rPr lang="en-US" altLang="zh-TW" dirty="0">
                <a:solidFill>
                  <a:srgbClr val="FF3399"/>
                </a:solidFill>
              </a:rPr>
              <a:t>+</a:t>
            </a:r>
            <a:endParaRPr lang="zh-TW" altLang="en-US" dirty="0">
              <a:solidFill>
                <a:srgbClr val="FF3399"/>
              </a:solidFill>
            </a:endParaRPr>
          </a:p>
        </p:txBody>
      </p:sp>
      <p:sp>
        <p:nvSpPr>
          <p:cNvPr id="26" name="矩形 25"/>
          <p:cNvSpPr/>
          <p:nvPr/>
        </p:nvSpPr>
        <p:spPr>
          <a:xfrm>
            <a:off x="3361308" y="2960599"/>
            <a:ext cx="576064" cy="360040"/>
          </a:xfrm>
          <a:prstGeom prst="rect">
            <a:avLst/>
          </a:prstGeom>
          <a:noFill/>
          <a:ln w="31750">
            <a:solidFill>
              <a:srgbClr val="FF33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2901890" y="3204265"/>
            <a:ext cx="360040" cy="584775"/>
          </a:xfrm>
          <a:prstGeom prst="rect">
            <a:avLst/>
          </a:prstGeom>
          <a:noFill/>
        </p:spPr>
        <p:txBody>
          <a:bodyPr wrap="square" rtlCol="0">
            <a:spAutoFit/>
          </a:bodyPr>
          <a:lstStyle/>
          <a:p>
            <a:r>
              <a:rPr lang="en-US" altLang="zh-TW" dirty="0">
                <a:solidFill>
                  <a:srgbClr val="00FF00"/>
                </a:solidFill>
              </a:rPr>
              <a:t>+</a:t>
            </a:r>
            <a:endParaRPr lang="zh-TW" altLang="en-US" dirty="0">
              <a:solidFill>
                <a:srgbClr val="00FF00"/>
              </a:solidFill>
            </a:endParaRPr>
          </a:p>
        </p:txBody>
      </p:sp>
      <p:sp>
        <p:nvSpPr>
          <p:cNvPr id="31" name="矩形 30"/>
          <p:cNvSpPr/>
          <p:nvPr/>
        </p:nvSpPr>
        <p:spPr>
          <a:xfrm>
            <a:off x="3358541" y="3696505"/>
            <a:ext cx="576064" cy="360040"/>
          </a:xfrm>
          <a:prstGeom prst="rect">
            <a:avLst/>
          </a:prstGeom>
          <a:noFill/>
          <a:ln w="3175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66FF"/>
              </a:solidFill>
            </a:endParaRPr>
          </a:p>
        </p:txBody>
      </p:sp>
      <p:sp>
        <p:nvSpPr>
          <p:cNvPr id="32" name="文字方塊 31"/>
          <p:cNvSpPr txBox="1"/>
          <p:nvPr/>
        </p:nvSpPr>
        <p:spPr>
          <a:xfrm>
            <a:off x="4016896" y="3573016"/>
            <a:ext cx="360040" cy="584775"/>
          </a:xfrm>
          <a:prstGeom prst="rect">
            <a:avLst/>
          </a:prstGeom>
          <a:noFill/>
        </p:spPr>
        <p:txBody>
          <a:bodyPr wrap="square" rtlCol="0">
            <a:spAutoFit/>
          </a:bodyPr>
          <a:lstStyle/>
          <a:p>
            <a:r>
              <a:rPr lang="en-US" altLang="zh-TW" dirty="0">
                <a:solidFill>
                  <a:srgbClr val="0000FF"/>
                </a:solidFill>
              </a:rPr>
              <a:t>+</a:t>
            </a:r>
            <a:endParaRPr lang="zh-TW" altLang="en-US" dirty="0">
              <a:solidFill>
                <a:srgbClr val="0000FF"/>
              </a:solidFill>
            </a:endParaRPr>
          </a:p>
        </p:txBody>
      </p:sp>
      <p:sp>
        <p:nvSpPr>
          <p:cNvPr id="199" name="弧形箭號 (左彎) 198"/>
          <p:cNvSpPr/>
          <p:nvPr/>
        </p:nvSpPr>
        <p:spPr>
          <a:xfrm>
            <a:off x="4382978" y="3824552"/>
            <a:ext cx="642030" cy="1064643"/>
          </a:xfrm>
          <a:prstGeom prst="curvedLeftArrow">
            <a:avLst/>
          </a:prstGeom>
          <a:solidFill>
            <a:srgbClr val="0000FF"/>
          </a:solidFill>
          <a:ln w="31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00" name="弧形向右箭號 199"/>
          <p:cNvSpPr/>
          <p:nvPr/>
        </p:nvSpPr>
        <p:spPr>
          <a:xfrm>
            <a:off x="2467985" y="3460648"/>
            <a:ext cx="432048" cy="432048"/>
          </a:xfrm>
          <a:prstGeom prst="curvedRightArrow">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01" name="弧形箭號 (左彎) 200"/>
          <p:cNvSpPr/>
          <p:nvPr/>
        </p:nvSpPr>
        <p:spPr>
          <a:xfrm>
            <a:off x="4402046" y="3081849"/>
            <a:ext cx="406938" cy="425502"/>
          </a:xfrm>
          <a:prstGeom prst="curvedLeftArrow">
            <a:avLst/>
          </a:prstGeom>
          <a:solidFill>
            <a:srgbClr val="FF33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 name="文字方塊 4"/>
          <p:cNvSpPr txBox="1"/>
          <p:nvPr/>
        </p:nvSpPr>
        <p:spPr>
          <a:xfrm>
            <a:off x="1983028" y="4068000"/>
            <a:ext cx="1008000" cy="184666"/>
          </a:xfrm>
          <a:prstGeom prst="rect">
            <a:avLst/>
          </a:prstGeom>
          <a:noFill/>
          <a:ln w="28575">
            <a:solidFill>
              <a:srgbClr val="FF0000"/>
            </a:solidFill>
          </a:ln>
        </p:spPr>
        <p:txBody>
          <a:bodyPr wrap="square" lIns="36000" tIns="0" rIns="0" bIns="0" rtlCol="0">
            <a:spAutoFit/>
          </a:bodyPr>
          <a:lstStyle/>
          <a:p>
            <a:r>
              <a:rPr lang="en-US" altLang="zh-TW" sz="1200" dirty="0">
                <a:solidFill>
                  <a:srgbClr val="FF0000"/>
                </a:solidFill>
              </a:rPr>
              <a:t>User definition</a:t>
            </a:r>
            <a:endParaRPr lang="zh-TW" altLang="en-US" sz="1200" dirty="0">
              <a:solidFill>
                <a:srgbClr val="FF0000"/>
              </a:solidFill>
            </a:endParaRPr>
          </a:p>
        </p:txBody>
      </p:sp>
      <p:sp>
        <p:nvSpPr>
          <p:cNvPr id="12" name="向右箭號 11"/>
          <p:cNvSpPr/>
          <p:nvPr/>
        </p:nvSpPr>
        <p:spPr>
          <a:xfrm>
            <a:off x="3063339" y="4087624"/>
            <a:ext cx="233477" cy="1788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p:cNvSpPr txBox="1"/>
          <p:nvPr/>
        </p:nvSpPr>
        <p:spPr>
          <a:xfrm>
            <a:off x="4484149" y="2735554"/>
            <a:ext cx="1044915" cy="184666"/>
          </a:xfrm>
          <a:prstGeom prst="rect">
            <a:avLst/>
          </a:prstGeom>
          <a:noFill/>
          <a:ln w="28575">
            <a:solidFill>
              <a:srgbClr val="FF0000"/>
            </a:solidFill>
          </a:ln>
        </p:spPr>
        <p:txBody>
          <a:bodyPr wrap="square" lIns="36000" tIns="0" rIns="0" bIns="0" rtlCol="0">
            <a:spAutoFit/>
          </a:bodyPr>
          <a:lstStyle/>
          <a:p>
            <a:r>
              <a:rPr lang="en-US" altLang="zh-TW" sz="1200" dirty="0">
                <a:solidFill>
                  <a:srgbClr val="FF0000"/>
                </a:solidFill>
              </a:rPr>
              <a:t>User definition</a:t>
            </a:r>
            <a:endParaRPr lang="zh-TW" altLang="en-US" sz="1200" dirty="0">
              <a:solidFill>
                <a:srgbClr val="FF0000"/>
              </a:solidFill>
            </a:endParaRPr>
          </a:p>
        </p:txBody>
      </p:sp>
      <p:sp>
        <p:nvSpPr>
          <p:cNvPr id="24" name="向右箭號 23"/>
          <p:cNvSpPr/>
          <p:nvPr/>
        </p:nvSpPr>
        <p:spPr>
          <a:xfrm>
            <a:off x="4143459" y="2754294"/>
            <a:ext cx="233477" cy="178838"/>
          </a:xfrm>
          <a:prstGeom prst="rightArrow">
            <a:avLst/>
          </a:prstGeom>
          <a:scene3d>
            <a:camera prst="orthographicFront">
              <a:rot lat="0" lon="0"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3368824" y="4653136"/>
            <a:ext cx="576064" cy="178739"/>
          </a:xfrm>
          <a:prstGeom prst="rect">
            <a:avLst/>
          </a:prstGeom>
          <a:noFill/>
          <a:ln w="317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66FF"/>
              </a:solidFill>
            </a:endParaRPr>
          </a:p>
        </p:txBody>
      </p:sp>
      <p:sp>
        <p:nvSpPr>
          <p:cNvPr id="29" name="矩形 28"/>
          <p:cNvSpPr/>
          <p:nvPr/>
        </p:nvSpPr>
        <p:spPr>
          <a:xfrm>
            <a:off x="362244" y="1926753"/>
            <a:ext cx="5112568" cy="3874753"/>
          </a:xfrm>
          <a:prstGeom prst="rect">
            <a:avLst/>
          </a:prstGeom>
          <a:solidFill>
            <a:schemeClr val="accent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C00000"/>
              </a:solidFill>
            </a:endParaRPr>
          </a:p>
        </p:txBody>
      </p:sp>
      <p:sp>
        <p:nvSpPr>
          <p:cNvPr id="30" name="矩形 29"/>
          <p:cNvSpPr/>
          <p:nvPr/>
        </p:nvSpPr>
        <p:spPr>
          <a:xfrm>
            <a:off x="5562436" y="1772816"/>
            <a:ext cx="4071084" cy="4500880"/>
          </a:xfrm>
          <a:prstGeom prst="rect">
            <a:avLst/>
          </a:prstGeom>
          <a:solidFill>
            <a:schemeClr val="accent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C00000"/>
              </a:solidFill>
            </a:endParaRPr>
          </a:p>
        </p:txBody>
      </p:sp>
    </p:spTree>
    <p:extLst>
      <p:ext uri="{BB962C8B-B14F-4D97-AF65-F5344CB8AC3E}">
        <p14:creationId xmlns:p14="http://schemas.microsoft.com/office/powerpoint/2010/main" val="78815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solidFill>
                  <a:srgbClr val="00B0F0"/>
                </a:solidFill>
              </a:rPr>
              <a:t>The first Part - MicroSD Info - 2</a:t>
            </a:r>
            <a:endParaRPr lang="zh-TW" altLang="en-US" dirty="0">
              <a:solidFill>
                <a:srgbClr val="00B0F0"/>
              </a:solidFill>
            </a:endParaRPr>
          </a:p>
        </p:txBody>
      </p:sp>
      <p:sp>
        <p:nvSpPr>
          <p:cNvPr id="2" name="內容版面配置區 1"/>
          <p:cNvSpPr>
            <a:spLocks noGrp="1"/>
          </p:cNvSpPr>
          <p:nvPr>
            <p:ph idx="1"/>
          </p:nvPr>
        </p:nvSpPr>
        <p:spPr>
          <a:xfrm>
            <a:off x="488502" y="1340768"/>
            <a:ext cx="9145018" cy="4968552"/>
          </a:xfrm>
        </p:spPr>
        <p:txBody>
          <a:bodyPr>
            <a:normAutofit fontScale="85000" lnSpcReduction="20000"/>
          </a:bodyPr>
          <a:lstStyle/>
          <a:p>
            <a:pPr>
              <a:lnSpc>
                <a:spcPct val="100000"/>
              </a:lnSpc>
              <a:buFont typeface="Wingdings" panose="05000000000000000000" pitchFamily="2" charset="2"/>
              <a:buChar char="l"/>
              <a:tabLst>
                <a:tab pos="360000" algn="l"/>
              </a:tabLst>
            </a:pPr>
            <a:r>
              <a:rPr lang="en-US" altLang="zh-TW" sz="2600" dirty="0">
                <a:solidFill>
                  <a:schemeClr val="tx1"/>
                </a:solidFill>
              </a:rPr>
              <a:t> IC/Data/Version could be key in 16 chars by user definition.</a:t>
            </a:r>
          </a:p>
          <a:p>
            <a:pPr>
              <a:lnSpc>
                <a:spcPct val="100000"/>
              </a:lnSpc>
              <a:buFont typeface="Wingdings" panose="05000000000000000000" pitchFamily="2" charset="2"/>
              <a:buChar char="l"/>
              <a:tabLst>
                <a:tab pos="360000" algn="l"/>
              </a:tabLst>
            </a:pPr>
            <a:r>
              <a:rPr lang="en-US" altLang="zh-TW" sz="2600" dirty="0">
                <a:solidFill>
                  <a:schemeClr val="tx1"/>
                </a:solidFill>
              </a:rPr>
              <a:t> FPGA Addr be set to“</a:t>
            </a:r>
            <a:r>
              <a:rPr lang="en-US" altLang="zh-TW" sz="2600" dirty="0">
                <a:solidFill>
                  <a:srgbClr val="FF6600"/>
                </a:solidFill>
              </a:rPr>
              <a:t>1</a:t>
            </a:r>
            <a:r>
              <a:rPr lang="en-US" altLang="zh-TW" sz="2600" dirty="0">
                <a:solidFill>
                  <a:schemeClr val="tx1"/>
                </a:solidFill>
              </a:rPr>
              <a:t>”.</a:t>
            </a:r>
          </a:p>
          <a:p>
            <a:pPr>
              <a:lnSpc>
                <a:spcPct val="100000"/>
              </a:lnSpc>
              <a:buFont typeface="Wingdings" panose="05000000000000000000" pitchFamily="2" charset="2"/>
              <a:buChar char="l"/>
              <a:tabLst>
                <a:tab pos="360000" algn="l"/>
              </a:tabLst>
            </a:pPr>
            <a:r>
              <a:rPr lang="en-US" altLang="zh-TW" sz="2600" dirty="0"/>
              <a:t> </a:t>
            </a:r>
            <a:r>
              <a:rPr lang="en-US" altLang="zh-TW" sz="2600" dirty="0">
                <a:solidFill>
                  <a:srgbClr val="00FF00"/>
                </a:solidFill>
              </a:rPr>
              <a:t>Initial Code Addr  </a:t>
            </a:r>
            <a:r>
              <a:rPr lang="en-US" altLang="zh-TW" sz="2600" dirty="0"/>
              <a:t>equals </a:t>
            </a:r>
            <a:r>
              <a:rPr lang="en-US" altLang="zh-TW" sz="2600" dirty="0">
                <a:solidFill>
                  <a:srgbClr val="FF3399"/>
                </a:solidFill>
              </a:rPr>
              <a:t>FPGA Addr </a:t>
            </a:r>
            <a:r>
              <a:rPr lang="en-US" altLang="zh-TW" sz="2600" dirty="0"/>
              <a:t>plus </a:t>
            </a:r>
            <a:r>
              <a:rPr lang="en-US" altLang="zh-TW" sz="2600" dirty="0">
                <a:solidFill>
                  <a:srgbClr val="FF3399"/>
                </a:solidFill>
              </a:rPr>
              <a:t>FPGA Length. </a:t>
            </a:r>
          </a:p>
          <a:p>
            <a:pPr marL="0" indent="0">
              <a:lnSpc>
                <a:spcPct val="100000"/>
              </a:lnSpc>
              <a:buNone/>
              <a:tabLst>
                <a:tab pos="360000" algn="l"/>
              </a:tabLst>
            </a:pPr>
            <a:r>
              <a:rPr lang="en-US" altLang="zh-TW" sz="2600" dirty="0">
                <a:solidFill>
                  <a:srgbClr val="FF3399"/>
                </a:solidFill>
              </a:rPr>
              <a:t>     Ex : 0x00000002 = 0x00000001 + 0x0001 .</a:t>
            </a:r>
          </a:p>
          <a:p>
            <a:pPr>
              <a:lnSpc>
                <a:spcPct val="100000"/>
              </a:lnSpc>
              <a:buFont typeface="Wingdings" panose="05000000000000000000" pitchFamily="2" charset="2"/>
              <a:buChar char="l"/>
              <a:tabLst>
                <a:tab pos="360000" algn="l"/>
              </a:tabLst>
            </a:pPr>
            <a:r>
              <a:rPr lang="en-US" altLang="zh-TW" sz="2600" dirty="0">
                <a:solidFill>
                  <a:srgbClr val="0000FF"/>
                </a:solidFill>
              </a:rPr>
              <a:t> Display off Addr </a:t>
            </a:r>
            <a:r>
              <a:rPr lang="en-US" altLang="zh-TW" sz="2600" dirty="0"/>
              <a:t>equals </a:t>
            </a:r>
            <a:r>
              <a:rPr lang="en-US" altLang="zh-TW" sz="2600" dirty="0">
                <a:solidFill>
                  <a:srgbClr val="00FF00"/>
                </a:solidFill>
              </a:rPr>
              <a:t>Initial Code Addr </a:t>
            </a:r>
            <a:r>
              <a:rPr lang="en-US" altLang="zh-TW" sz="2600" dirty="0"/>
              <a:t>plus </a:t>
            </a:r>
            <a:r>
              <a:rPr lang="en-US" altLang="zh-TW" sz="2600" dirty="0">
                <a:solidFill>
                  <a:srgbClr val="00FF00"/>
                </a:solidFill>
              </a:rPr>
              <a:t>Initial Code Length .</a:t>
            </a:r>
          </a:p>
          <a:p>
            <a:pPr marL="0" indent="0">
              <a:lnSpc>
                <a:spcPct val="100000"/>
              </a:lnSpc>
              <a:buNone/>
              <a:tabLst>
                <a:tab pos="360000" algn="l"/>
              </a:tabLst>
            </a:pPr>
            <a:r>
              <a:rPr lang="en-US" altLang="zh-TW" sz="2600" dirty="0">
                <a:solidFill>
                  <a:srgbClr val="008000"/>
                </a:solidFill>
              </a:rPr>
              <a:t>   </a:t>
            </a:r>
            <a:r>
              <a:rPr lang="en-US" altLang="zh-TW" sz="2600" dirty="0">
                <a:solidFill>
                  <a:srgbClr val="00FF00"/>
                </a:solidFill>
              </a:rPr>
              <a:t>  Ex : 0x0000000B = 0x00000002 + 0x0009 .</a:t>
            </a:r>
          </a:p>
          <a:p>
            <a:pPr>
              <a:lnSpc>
                <a:spcPct val="100000"/>
              </a:lnSpc>
              <a:buFont typeface="Wingdings" panose="05000000000000000000" pitchFamily="2" charset="2"/>
              <a:buChar char="l"/>
              <a:tabLst>
                <a:tab pos="360000" algn="l"/>
              </a:tabLst>
            </a:pPr>
            <a:r>
              <a:rPr lang="en-US" altLang="zh-TW" sz="2600" dirty="0">
                <a:solidFill>
                  <a:srgbClr val="FF0000"/>
                </a:solidFill>
              </a:rPr>
              <a:t> Image Start Addr </a:t>
            </a:r>
            <a:r>
              <a:rPr lang="en-US" altLang="zh-TW" sz="2600" dirty="0"/>
              <a:t>equals </a:t>
            </a:r>
            <a:r>
              <a:rPr lang="en-US" altLang="zh-TW" sz="2600" dirty="0">
                <a:solidFill>
                  <a:srgbClr val="0000FF"/>
                </a:solidFill>
              </a:rPr>
              <a:t>Display off Addr </a:t>
            </a:r>
            <a:r>
              <a:rPr lang="en-US" altLang="zh-TW" sz="2600" dirty="0"/>
              <a:t>plus </a:t>
            </a:r>
            <a:r>
              <a:rPr lang="en-US" altLang="zh-TW" sz="2600" dirty="0">
                <a:solidFill>
                  <a:srgbClr val="0000FF"/>
                </a:solidFill>
                <a:latin typeface="+mn-lt"/>
              </a:rPr>
              <a:t>Display</a:t>
            </a:r>
            <a:r>
              <a:rPr lang="en-US" altLang="zh-TW" sz="2600" dirty="0">
                <a:solidFill>
                  <a:srgbClr val="0000FF"/>
                </a:solidFill>
              </a:rPr>
              <a:t> off  Length .</a:t>
            </a:r>
          </a:p>
          <a:p>
            <a:pPr marL="0" indent="0">
              <a:lnSpc>
                <a:spcPct val="100000"/>
              </a:lnSpc>
              <a:buNone/>
              <a:tabLst>
                <a:tab pos="360000" algn="l"/>
              </a:tabLst>
            </a:pPr>
            <a:r>
              <a:rPr lang="en-US" altLang="zh-TW" sz="2600" dirty="0">
                <a:solidFill>
                  <a:srgbClr val="0000FF"/>
                </a:solidFill>
              </a:rPr>
              <a:t>    Ex : 0x0000000C = 0x0000000B + 0x0001 . </a:t>
            </a:r>
          </a:p>
          <a:p>
            <a:pPr>
              <a:lnSpc>
                <a:spcPct val="100000"/>
              </a:lnSpc>
              <a:buFont typeface="Wingdings" panose="05000000000000000000" pitchFamily="2" charset="2"/>
              <a:buChar char="l"/>
              <a:tabLst>
                <a:tab pos="360000" algn="l"/>
              </a:tabLst>
            </a:pPr>
            <a:r>
              <a:rPr lang="en-US" altLang="zh-TW" sz="2600" dirty="0">
                <a:solidFill>
                  <a:srgbClr val="0000FF"/>
                </a:solidFill>
              </a:rPr>
              <a:t> </a:t>
            </a:r>
            <a:r>
              <a:rPr lang="en-US" altLang="zh-TW" sz="2600" dirty="0">
                <a:solidFill>
                  <a:schemeClr val="tx1"/>
                </a:solidFill>
              </a:rPr>
              <a:t>Auto Run Interval could be key in Value by definition for timing set.</a:t>
            </a:r>
          </a:p>
          <a:p>
            <a:pPr marL="0" indent="0">
              <a:lnSpc>
                <a:spcPct val="100000"/>
              </a:lnSpc>
              <a:buNone/>
              <a:tabLst>
                <a:tab pos="360000" algn="l"/>
              </a:tabLst>
            </a:pPr>
            <a:r>
              <a:rPr lang="en-US" altLang="zh-TW" sz="2600" dirty="0">
                <a:solidFill>
                  <a:schemeClr val="tx1"/>
                </a:solidFill>
              </a:rPr>
              <a:t>    EX </a:t>
            </a:r>
            <a:r>
              <a:rPr lang="zh-TW" altLang="en-US" sz="2600" dirty="0">
                <a:solidFill>
                  <a:schemeClr val="tx1"/>
                </a:solidFill>
              </a:rPr>
              <a:t>：</a:t>
            </a:r>
            <a:r>
              <a:rPr lang="en-US" altLang="zh-TW" sz="2600" dirty="0">
                <a:solidFill>
                  <a:schemeClr val="tx1"/>
                </a:solidFill>
              </a:rPr>
              <a:t>0x3E8 ( Hex ) = 1000m Sec ( Dec ) = 1 Sec. </a:t>
            </a:r>
          </a:p>
          <a:p>
            <a:pPr marL="0" indent="0">
              <a:buNone/>
            </a:pPr>
            <a:r>
              <a:rPr lang="en-US" altLang="zh-TW" sz="2400" dirty="0"/>
              <a:t>        </a:t>
            </a:r>
          </a:p>
          <a:p>
            <a:pPr>
              <a:buFont typeface="Wingdings" panose="05000000000000000000" pitchFamily="2" charset="2"/>
              <a:buChar char="l"/>
            </a:pPr>
            <a:endParaRPr lang="en-US" altLang="zh-TW" sz="2300" dirty="0"/>
          </a:p>
          <a:p>
            <a:pPr>
              <a:buFont typeface="Wingdings" panose="05000000000000000000" pitchFamily="2" charset="2"/>
              <a:buChar char="l"/>
            </a:pPr>
            <a:endParaRPr lang="en-US" altLang="zh-TW" sz="2400" dirty="0"/>
          </a:p>
          <a:p>
            <a:pPr>
              <a:buFont typeface="Wingdings" panose="05000000000000000000" pitchFamily="2" charset="2"/>
              <a:buChar char="l"/>
            </a:pPr>
            <a:endParaRPr lang="zh-TW" altLang="en-US" sz="2400" dirty="0"/>
          </a:p>
        </p:txBody>
      </p:sp>
      <p:sp>
        <p:nvSpPr>
          <p:cNvPr id="3" name="投影片編號版面配置區 2"/>
          <p:cNvSpPr>
            <a:spLocks noGrp="1"/>
          </p:cNvSpPr>
          <p:nvPr>
            <p:ph type="sldNum" sz="quarter" idx="4"/>
          </p:nvPr>
        </p:nvSpPr>
        <p:spPr/>
        <p:txBody>
          <a:bodyPr/>
          <a:lstStyle/>
          <a:p>
            <a:fld id="{30D33940-0591-4D99-B9EF-9903D6586F60}" type="slidenum">
              <a:rPr lang="zh-TW" altLang="en-US" smtClean="0">
                <a:solidFill>
                  <a:srgbClr val="000000">
                    <a:tint val="75000"/>
                  </a:srgbClr>
                </a:solidFill>
              </a:rPr>
              <a:pPr/>
              <a:t>5</a:t>
            </a:fld>
            <a:endParaRPr lang="zh-TW" altLang="en-US" dirty="0">
              <a:solidFill>
                <a:srgbClr val="000000">
                  <a:tint val="75000"/>
                </a:srgbClr>
              </a:solidFill>
            </a:endParaRPr>
          </a:p>
        </p:txBody>
      </p:sp>
    </p:spTree>
    <p:extLst>
      <p:ext uri="{BB962C8B-B14F-4D97-AF65-F5344CB8AC3E}">
        <p14:creationId xmlns:p14="http://schemas.microsoft.com/office/powerpoint/2010/main" val="3040075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234161" y="2115737"/>
            <a:ext cx="7031208" cy="4063855"/>
          </a:xfrm>
          <a:prstGeom prst="rect">
            <a:avLst/>
          </a:prstGeom>
          <a:solidFill>
            <a:schemeClr val="accent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C00000"/>
              </a:solidFill>
            </a:endParaRPr>
          </a:p>
        </p:txBody>
      </p:sp>
      <p:pic>
        <p:nvPicPr>
          <p:cNvPr id="9" name="圖片 8"/>
          <p:cNvPicPr>
            <a:picLocks noChangeAspect="1"/>
          </p:cNvPicPr>
          <p:nvPr/>
        </p:nvPicPr>
        <p:blipFill>
          <a:blip r:embed="rId3"/>
          <a:stretch>
            <a:fillRect/>
          </a:stretch>
        </p:blipFill>
        <p:spPr>
          <a:xfrm>
            <a:off x="1251409" y="2115739"/>
            <a:ext cx="7013960" cy="4063854"/>
          </a:xfrm>
          <a:prstGeom prst="rect">
            <a:avLst/>
          </a:prstGeom>
        </p:spPr>
      </p:pic>
      <p:sp>
        <p:nvSpPr>
          <p:cNvPr id="4" name="標題 3"/>
          <p:cNvSpPr>
            <a:spLocks noGrp="1"/>
          </p:cNvSpPr>
          <p:nvPr>
            <p:ph type="title"/>
          </p:nvPr>
        </p:nvSpPr>
        <p:spPr/>
        <p:txBody>
          <a:bodyPr>
            <a:normAutofit/>
          </a:bodyPr>
          <a:lstStyle/>
          <a:p>
            <a:r>
              <a:rPr lang="en-US" altLang="zh-TW" dirty="0">
                <a:solidFill>
                  <a:srgbClr val="00B0F0"/>
                </a:solidFill>
              </a:rPr>
              <a:t>The first Part - MicroSD Info - 3</a:t>
            </a:r>
            <a:endParaRPr lang="zh-TW" altLang="en-US" dirty="0">
              <a:solidFill>
                <a:srgbClr val="00B0F0"/>
              </a:solidFill>
            </a:endParaRPr>
          </a:p>
        </p:txBody>
      </p:sp>
      <p:sp>
        <p:nvSpPr>
          <p:cNvPr id="2" name="內容版面配置區 1"/>
          <p:cNvSpPr>
            <a:spLocks noGrp="1"/>
          </p:cNvSpPr>
          <p:nvPr>
            <p:ph idx="1"/>
          </p:nvPr>
        </p:nvSpPr>
        <p:spPr>
          <a:xfrm>
            <a:off x="488502" y="1340768"/>
            <a:ext cx="9145018" cy="4968552"/>
          </a:xfrm>
        </p:spPr>
        <p:txBody>
          <a:bodyPr>
            <a:normAutofit/>
          </a:bodyPr>
          <a:lstStyle/>
          <a:p>
            <a:pPr>
              <a:lnSpc>
                <a:spcPct val="100000"/>
              </a:lnSpc>
              <a:spcBef>
                <a:spcPts val="600"/>
              </a:spcBef>
              <a:buFont typeface="Wingdings" panose="05000000000000000000" pitchFamily="2" charset="2"/>
              <a:buChar char="l"/>
            </a:pPr>
            <a:r>
              <a:rPr lang="en-US" altLang="zh-TW" sz="1600" dirty="0">
                <a:solidFill>
                  <a:schemeClr val="tx1"/>
                </a:solidFill>
                <a:latin typeface="+mn-lt"/>
              </a:rPr>
              <a:t> </a:t>
            </a:r>
            <a:r>
              <a:rPr lang="en-US" altLang="zh-TW" sz="1800" dirty="0">
                <a:solidFill>
                  <a:schemeClr val="tx1"/>
                </a:solidFill>
                <a:latin typeface="+mn-lt"/>
              </a:rPr>
              <a:t>MicroSD info could be generated through read MicroSD ( The First Block; </a:t>
            </a:r>
          </a:p>
          <a:p>
            <a:pPr marL="0" indent="0">
              <a:lnSpc>
                <a:spcPct val="100000"/>
              </a:lnSpc>
              <a:spcBef>
                <a:spcPts val="600"/>
              </a:spcBef>
              <a:buNone/>
            </a:pPr>
            <a:r>
              <a:rPr lang="en-US" altLang="zh-TW" sz="1800" dirty="0">
                <a:solidFill>
                  <a:schemeClr val="tx1"/>
                </a:solidFill>
                <a:latin typeface="+mn-lt"/>
              </a:rPr>
              <a:t>   Strat Addr. Must be set to 0x00000000 and Block Nums. Must be set to 0x00000001 )</a:t>
            </a:r>
          </a:p>
          <a:p>
            <a:pPr marL="0" indent="0">
              <a:lnSpc>
                <a:spcPct val="120000"/>
              </a:lnSpc>
              <a:spcBef>
                <a:spcPts val="600"/>
              </a:spcBef>
              <a:buNone/>
            </a:pPr>
            <a:r>
              <a:rPr lang="en-US" altLang="zh-TW" sz="1800" dirty="0">
                <a:solidFill>
                  <a:schemeClr val="tx1"/>
                </a:solidFill>
                <a:latin typeface="+mn-lt"/>
              </a:rPr>
              <a:t>    </a:t>
            </a:r>
            <a:r>
              <a:rPr lang="en-US" altLang="zh-TW" sz="2400" dirty="0"/>
              <a:t>                         </a:t>
            </a:r>
          </a:p>
          <a:p>
            <a:pPr marL="0" indent="0">
              <a:buNone/>
            </a:pPr>
            <a:endParaRPr lang="en-US" altLang="zh-TW" sz="2300" dirty="0"/>
          </a:p>
          <a:p>
            <a:pPr>
              <a:buFont typeface="Wingdings" panose="05000000000000000000" pitchFamily="2" charset="2"/>
              <a:buChar char="l"/>
            </a:pPr>
            <a:endParaRPr lang="en-US" altLang="zh-TW" sz="2400" dirty="0"/>
          </a:p>
          <a:p>
            <a:pPr marL="0" indent="0">
              <a:buNone/>
            </a:pPr>
            <a:endParaRPr lang="zh-TW" altLang="en-US" sz="2400" dirty="0"/>
          </a:p>
        </p:txBody>
      </p:sp>
      <p:sp>
        <p:nvSpPr>
          <p:cNvPr id="3" name="投影片編號版面配置區 2"/>
          <p:cNvSpPr>
            <a:spLocks noGrp="1"/>
          </p:cNvSpPr>
          <p:nvPr>
            <p:ph type="sldNum" sz="quarter" idx="4"/>
          </p:nvPr>
        </p:nvSpPr>
        <p:spPr/>
        <p:txBody>
          <a:bodyPr/>
          <a:lstStyle/>
          <a:p>
            <a:fld id="{30D33940-0591-4D99-B9EF-9903D6586F60}" type="slidenum">
              <a:rPr lang="zh-TW" altLang="en-US" smtClean="0">
                <a:solidFill>
                  <a:srgbClr val="000000">
                    <a:tint val="75000"/>
                  </a:srgbClr>
                </a:solidFill>
              </a:rPr>
              <a:pPr/>
              <a:t>6</a:t>
            </a:fld>
            <a:endParaRPr lang="zh-TW" altLang="en-US" dirty="0">
              <a:solidFill>
                <a:srgbClr val="000000">
                  <a:tint val="75000"/>
                </a:srgbClr>
              </a:solidFill>
            </a:endParaRPr>
          </a:p>
        </p:txBody>
      </p:sp>
      <p:sp>
        <p:nvSpPr>
          <p:cNvPr id="6" name="矩形 5"/>
          <p:cNvSpPr/>
          <p:nvPr/>
        </p:nvSpPr>
        <p:spPr>
          <a:xfrm>
            <a:off x="1486954" y="5260747"/>
            <a:ext cx="972000" cy="377189"/>
          </a:xfrm>
          <a:prstGeom prst="rect">
            <a:avLst/>
          </a:prstGeom>
          <a:solidFill>
            <a:schemeClr val="accent1">
              <a:alpha val="0"/>
            </a:scheme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8000"/>
              </a:solidFill>
            </a:endParaRPr>
          </a:p>
        </p:txBody>
      </p:sp>
      <p:sp>
        <p:nvSpPr>
          <p:cNvPr id="8" name="文字方塊 7"/>
          <p:cNvSpPr txBox="1"/>
          <p:nvPr/>
        </p:nvSpPr>
        <p:spPr>
          <a:xfrm>
            <a:off x="488504" y="4977974"/>
            <a:ext cx="1175569" cy="461665"/>
          </a:xfrm>
          <a:prstGeom prst="rect">
            <a:avLst/>
          </a:prstGeom>
          <a:noFill/>
        </p:spPr>
        <p:txBody>
          <a:bodyPr wrap="square" lIns="0" rIns="0" rtlCol="0" anchor="ctr" anchorCtr="1">
            <a:spAutoFit/>
          </a:bodyPr>
          <a:lstStyle/>
          <a:p>
            <a:r>
              <a:rPr lang="en-US" altLang="zh-TW" sz="1200" dirty="0">
                <a:solidFill>
                  <a:srgbClr val="008000"/>
                </a:solidFill>
              </a:rPr>
              <a:t>Step1. Connect to   </a:t>
            </a:r>
          </a:p>
          <a:p>
            <a:r>
              <a:rPr lang="en-US" altLang="zh-TW" sz="1200" dirty="0">
                <a:solidFill>
                  <a:srgbClr val="008000"/>
                </a:solidFill>
              </a:rPr>
              <a:t>         MicroSD</a:t>
            </a:r>
            <a:endParaRPr lang="zh-TW" altLang="en-US" sz="1200" dirty="0">
              <a:solidFill>
                <a:srgbClr val="008000"/>
              </a:solidFill>
            </a:endParaRPr>
          </a:p>
        </p:txBody>
      </p:sp>
      <p:sp>
        <p:nvSpPr>
          <p:cNvPr id="11" name="矩形 10"/>
          <p:cNvSpPr/>
          <p:nvPr/>
        </p:nvSpPr>
        <p:spPr>
          <a:xfrm>
            <a:off x="2226122" y="6000981"/>
            <a:ext cx="1214710" cy="178612"/>
          </a:xfrm>
          <a:prstGeom prst="rect">
            <a:avLst/>
          </a:prstGeom>
          <a:solidFill>
            <a:schemeClr val="accent1">
              <a:alpha val="0"/>
            </a:scheme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上彎箭號 16"/>
          <p:cNvSpPr/>
          <p:nvPr/>
        </p:nvSpPr>
        <p:spPr>
          <a:xfrm flipV="1">
            <a:off x="2446364" y="5438225"/>
            <a:ext cx="634428" cy="562755"/>
          </a:xfrm>
          <a:prstGeom prst="bentUpArrow">
            <a:avLst/>
          </a:prstGeom>
          <a:solidFill>
            <a:schemeClr val="accent1">
              <a:alpha val="0"/>
            </a:schemeClr>
          </a:solidFill>
          <a:ln w="1587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p:cNvSpPr txBox="1"/>
          <p:nvPr/>
        </p:nvSpPr>
        <p:spPr>
          <a:xfrm>
            <a:off x="1964276" y="5660109"/>
            <a:ext cx="1175569" cy="276999"/>
          </a:xfrm>
          <a:prstGeom prst="rect">
            <a:avLst/>
          </a:prstGeom>
          <a:noFill/>
        </p:spPr>
        <p:txBody>
          <a:bodyPr wrap="square" lIns="0" rIns="0" rtlCol="0" anchor="ctr" anchorCtr="1">
            <a:spAutoFit/>
          </a:bodyPr>
          <a:lstStyle/>
          <a:p>
            <a:r>
              <a:rPr lang="en-US" altLang="zh-TW" sz="1200" dirty="0">
                <a:solidFill>
                  <a:srgbClr val="008000"/>
                </a:solidFill>
              </a:rPr>
              <a:t>Result</a:t>
            </a:r>
            <a:endParaRPr lang="zh-TW" altLang="en-US" sz="1200" dirty="0">
              <a:solidFill>
                <a:srgbClr val="008000"/>
              </a:solidFill>
            </a:endParaRPr>
          </a:p>
        </p:txBody>
      </p:sp>
      <p:sp>
        <p:nvSpPr>
          <p:cNvPr id="19" name="文字方塊 18"/>
          <p:cNvSpPr txBox="1"/>
          <p:nvPr/>
        </p:nvSpPr>
        <p:spPr>
          <a:xfrm>
            <a:off x="2718106" y="4902099"/>
            <a:ext cx="1175569" cy="461665"/>
          </a:xfrm>
          <a:prstGeom prst="rect">
            <a:avLst/>
          </a:prstGeom>
          <a:noFill/>
        </p:spPr>
        <p:txBody>
          <a:bodyPr wrap="square" lIns="0" rIns="0" rtlCol="0" anchor="ctr" anchorCtr="1">
            <a:spAutoFit/>
          </a:bodyPr>
          <a:lstStyle/>
          <a:p>
            <a:r>
              <a:rPr lang="en-US" altLang="zh-TW" sz="1200" dirty="0">
                <a:solidFill>
                  <a:srgbClr val="FF0000"/>
                </a:solidFill>
              </a:rPr>
              <a:t>Step2. Read Block ( MicroSD info )</a:t>
            </a:r>
            <a:endParaRPr lang="zh-TW" altLang="en-US" sz="1200" dirty="0">
              <a:solidFill>
                <a:srgbClr val="FF0000"/>
              </a:solidFill>
            </a:endParaRPr>
          </a:p>
        </p:txBody>
      </p:sp>
      <p:sp>
        <p:nvSpPr>
          <p:cNvPr id="20" name="矩形 19"/>
          <p:cNvSpPr/>
          <p:nvPr/>
        </p:nvSpPr>
        <p:spPr>
          <a:xfrm>
            <a:off x="3720057" y="5238078"/>
            <a:ext cx="575993" cy="216000"/>
          </a:xfrm>
          <a:prstGeom prst="rect">
            <a:avLst/>
          </a:prstGeom>
          <a:solidFill>
            <a:schemeClr val="accent1">
              <a:alpha val="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8000"/>
              </a:solidFill>
            </a:endParaRPr>
          </a:p>
        </p:txBody>
      </p:sp>
      <p:sp>
        <p:nvSpPr>
          <p:cNvPr id="22" name="向上箭號 21"/>
          <p:cNvSpPr/>
          <p:nvPr/>
        </p:nvSpPr>
        <p:spPr>
          <a:xfrm>
            <a:off x="3228345" y="3905080"/>
            <a:ext cx="230792" cy="807861"/>
          </a:xfrm>
          <a:prstGeom prst="upArrow">
            <a:avLst/>
          </a:prstGeom>
          <a:solidFill>
            <a:schemeClr val="accent1">
              <a:alpha val="0"/>
            </a:schemeClr>
          </a:solidFill>
          <a:ln w="158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1423608" y="2598465"/>
            <a:ext cx="3529391" cy="1737695"/>
          </a:xfrm>
          <a:prstGeom prst="rect">
            <a:avLst/>
          </a:prstGeom>
          <a:solidFill>
            <a:schemeClr val="accent1">
              <a:alpha val="0"/>
            </a:scheme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p:cNvSpPr txBox="1"/>
          <p:nvPr/>
        </p:nvSpPr>
        <p:spPr>
          <a:xfrm>
            <a:off x="3817333" y="4928426"/>
            <a:ext cx="1175569" cy="276999"/>
          </a:xfrm>
          <a:prstGeom prst="rect">
            <a:avLst/>
          </a:prstGeom>
          <a:noFill/>
        </p:spPr>
        <p:txBody>
          <a:bodyPr wrap="square" lIns="0" rIns="0" rtlCol="0" anchor="ctr" anchorCtr="1">
            <a:spAutoFit/>
          </a:bodyPr>
          <a:lstStyle/>
          <a:p>
            <a:r>
              <a:rPr lang="en-US" altLang="zh-TW" sz="1200" dirty="0">
                <a:solidFill>
                  <a:srgbClr val="FF0000"/>
                </a:solidFill>
              </a:rPr>
              <a:t>Result</a:t>
            </a:r>
            <a:endParaRPr lang="zh-TW" altLang="en-US" sz="1200" dirty="0">
              <a:solidFill>
                <a:srgbClr val="FF0000"/>
              </a:solidFill>
            </a:endParaRPr>
          </a:p>
        </p:txBody>
      </p:sp>
      <p:sp>
        <p:nvSpPr>
          <p:cNvPr id="25" name="矩形 24"/>
          <p:cNvSpPr/>
          <p:nvPr/>
        </p:nvSpPr>
        <p:spPr>
          <a:xfrm>
            <a:off x="5147611" y="5572803"/>
            <a:ext cx="796948" cy="116063"/>
          </a:xfrm>
          <a:prstGeom prst="rect">
            <a:avLst/>
          </a:prstGeom>
          <a:solidFill>
            <a:schemeClr val="accent1">
              <a:alpha val="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1423607" y="4714842"/>
            <a:ext cx="1764000" cy="249033"/>
          </a:xfrm>
          <a:prstGeom prst="rect">
            <a:avLst/>
          </a:prstGeom>
          <a:solidFill>
            <a:schemeClr val="accent1">
              <a:alpha val="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1619294" y="4298101"/>
            <a:ext cx="1389490" cy="461665"/>
          </a:xfrm>
          <a:prstGeom prst="rect">
            <a:avLst/>
          </a:prstGeom>
          <a:noFill/>
        </p:spPr>
        <p:txBody>
          <a:bodyPr wrap="square" lIns="0" rIns="0" rtlCol="0" anchor="ctr" anchorCtr="1">
            <a:spAutoFit/>
          </a:bodyPr>
          <a:lstStyle/>
          <a:p>
            <a:r>
              <a:rPr lang="en-US" altLang="zh-TW" sz="1200" dirty="0">
                <a:solidFill>
                  <a:schemeClr val="accent2">
                    <a:lumMod val="50000"/>
                  </a:schemeClr>
                </a:solidFill>
              </a:rPr>
              <a:t>Save MicroSD info to </a:t>
            </a:r>
          </a:p>
          <a:p>
            <a:r>
              <a:rPr lang="en-US" altLang="zh-TW" sz="1200" dirty="0">
                <a:solidFill>
                  <a:schemeClr val="accent2">
                    <a:lumMod val="50000"/>
                  </a:schemeClr>
                </a:solidFill>
              </a:rPr>
              <a:t>            txt file</a:t>
            </a:r>
            <a:endParaRPr lang="zh-TW" altLang="en-US" sz="1200" dirty="0">
              <a:solidFill>
                <a:schemeClr val="accent2">
                  <a:lumMod val="50000"/>
                </a:schemeClr>
              </a:solidFill>
            </a:endParaRPr>
          </a:p>
        </p:txBody>
      </p:sp>
      <p:sp>
        <p:nvSpPr>
          <p:cNvPr id="28" name="矩形 27"/>
          <p:cNvSpPr/>
          <p:nvPr/>
        </p:nvSpPr>
        <p:spPr>
          <a:xfrm>
            <a:off x="3198411" y="4720909"/>
            <a:ext cx="1754587" cy="242966"/>
          </a:xfrm>
          <a:prstGeom prst="rect">
            <a:avLst/>
          </a:prstGeom>
          <a:solidFill>
            <a:schemeClr val="accent1">
              <a:alpha val="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3508983" y="4292584"/>
            <a:ext cx="1389490" cy="461665"/>
          </a:xfrm>
          <a:prstGeom prst="rect">
            <a:avLst/>
          </a:prstGeom>
          <a:noFill/>
        </p:spPr>
        <p:txBody>
          <a:bodyPr wrap="square" lIns="0" rIns="0" rtlCol="0" anchor="ctr" anchorCtr="1">
            <a:spAutoFit/>
          </a:bodyPr>
          <a:lstStyle/>
          <a:p>
            <a:r>
              <a:rPr lang="en-US" altLang="zh-TW" sz="1200" dirty="0">
                <a:solidFill>
                  <a:srgbClr val="0066FF"/>
                </a:solidFill>
              </a:rPr>
              <a:t>Load txt file about </a:t>
            </a:r>
          </a:p>
          <a:p>
            <a:r>
              <a:rPr lang="en-US" altLang="zh-TW" sz="1200" dirty="0">
                <a:solidFill>
                  <a:srgbClr val="0066FF"/>
                </a:solidFill>
              </a:rPr>
              <a:t>    MicroSD info</a:t>
            </a:r>
            <a:endParaRPr lang="zh-TW" altLang="en-US" sz="1200" dirty="0">
              <a:solidFill>
                <a:srgbClr val="0066FF"/>
              </a:solidFill>
            </a:endParaRPr>
          </a:p>
        </p:txBody>
      </p:sp>
      <p:sp>
        <p:nvSpPr>
          <p:cNvPr id="21" name="矩形 20"/>
          <p:cNvSpPr/>
          <p:nvPr/>
        </p:nvSpPr>
        <p:spPr>
          <a:xfrm>
            <a:off x="1443824" y="2635250"/>
            <a:ext cx="3492000" cy="1671728"/>
          </a:xfrm>
          <a:prstGeom prst="rect">
            <a:avLst/>
          </a:prstGeom>
          <a:solidFill>
            <a:schemeClr val="accent1">
              <a:alpha val="0"/>
            </a:schemeClr>
          </a:solidFill>
          <a:ln w="1905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弧形箭號 (左彎) 11"/>
          <p:cNvSpPr/>
          <p:nvPr/>
        </p:nvSpPr>
        <p:spPr>
          <a:xfrm>
            <a:off x="4304928" y="3645024"/>
            <a:ext cx="554651" cy="1774470"/>
          </a:xfrm>
          <a:prstGeom prst="curvedLeftArrow">
            <a:avLst/>
          </a:prstGeom>
          <a:solidFill>
            <a:srgbClr val="FF0000">
              <a:alpha val="0"/>
            </a:srgbClr>
          </a:solidFill>
          <a:ln w="15875">
            <a:solidFill>
              <a:srgbClr val="FF0000"/>
            </a:solidFill>
          </a:ln>
          <a:scene3d>
            <a:camera prst="orthographicFront">
              <a:rot lat="0" lon="10799999"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5950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88392" y="2271540"/>
            <a:ext cx="5724000" cy="3348000"/>
          </a:xfrm>
          <a:prstGeom prst="rect">
            <a:avLst/>
          </a:prstGeom>
          <a:solidFill>
            <a:schemeClr val="accent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C00000"/>
              </a:solidFill>
            </a:endParaRPr>
          </a:p>
        </p:txBody>
      </p:sp>
      <p:pic>
        <p:nvPicPr>
          <p:cNvPr id="32" name="圖片 31"/>
          <p:cNvPicPr>
            <a:picLocks noChangeAspect="1"/>
          </p:cNvPicPr>
          <p:nvPr/>
        </p:nvPicPr>
        <p:blipFill>
          <a:blip r:embed="rId3"/>
          <a:stretch>
            <a:fillRect/>
          </a:stretch>
        </p:blipFill>
        <p:spPr>
          <a:xfrm>
            <a:off x="207443" y="2287448"/>
            <a:ext cx="5698688" cy="3301792"/>
          </a:xfrm>
          <a:prstGeom prst="rect">
            <a:avLst/>
          </a:prstGeom>
        </p:spPr>
      </p:pic>
      <p:pic>
        <p:nvPicPr>
          <p:cNvPr id="31" name="圖片 30"/>
          <p:cNvPicPr>
            <a:picLocks noChangeAspect="1"/>
          </p:cNvPicPr>
          <p:nvPr/>
        </p:nvPicPr>
        <p:blipFill>
          <a:blip r:embed="rId4"/>
          <a:stretch>
            <a:fillRect/>
          </a:stretch>
        </p:blipFill>
        <p:spPr>
          <a:xfrm>
            <a:off x="4074136" y="3072944"/>
            <a:ext cx="5698688" cy="3301792"/>
          </a:xfrm>
          <a:prstGeom prst="rect">
            <a:avLst/>
          </a:prstGeom>
        </p:spPr>
      </p:pic>
      <p:sp>
        <p:nvSpPr>
          <p:cNvPr id="4" name="標題 3"/>
          <p:cNvSpPr>
            <a:spLocks noGrp="1"/>
          </p:cNvSpPr>
          <p:nvPr>
            <p:ph type="title"/>
          </p:nvPr>
        </p:nvSpPr>
        <p:spPr/>
        <p:txBody>
          <a:bodyPr>
            <a:normAutofit/>
          </a:bodyPr>
          <a:lstStyle/>
          <a:p>
            <a:r>
              <a:rPr lang="en-US" altLang="zh-TW" dirty="0">
                <a:solidFill>
                  <a:srgbClr val="00B0F0"/>
                </a:solidFill>
              </a:rPr>
              <a:t>The first Part - MicroSD Info - 4</a:t>
            </a:r>
            <a:endParaRPr lang="zh-TW" altLang="en-US" dirty="0">
              <a:solidFill>
                <a:srgbClr val="00B0F0"/>
              </a:solidFill>
            </a:endParaRPr>
          </a:p>
        </p:txBody>
      </p:sp>
      <p:sp>
        <p:nvSpPr>
          <p:cNvPr id="2" name="內容版面配置區 1"/>
          <p:cNvSpPr>
            <a:spLocks noGrp="1"/>
          </p:cNvSpPr>
          <p:nvPr>
            <p:ph idx="1"/>
          </p:nvPr>
        </p:nvSpPr>
        <p:spPr>
          <a:xfrm>
            <a:off x="488502" y="1340768"/>
            <a:ext cx="9145018" cy="4968552"/>
          </a:xfrm>
        </p:spPr>
        <p:txBody>
          <a:bodyPr>
            <a:normAutofit/>
          </a:bodyPr>
          <a:lstStyle/>
          <a:p>
            <a:pPr>
              <a:lnSpc>
                <a:spcPct val="100000"/>
              </a:lnSpc>
              <a:spcBef>
                <a:spcPts val="600"/>
              </a:spcBef>
              <a:buFont typeface="Wingdings" panose="05000000000000000000" pitchFamily="2" charset="2"/>
              <a:buChar char="l"/>
            </a:pPr>
            <a:r>
              <a:rPr lang="en-US" altLang="zh-TW" sz="1600" dirty="0">
                <a:solidFill>
                  <a:schemeClr val="tx1"/>
                </a:solidFill>
                <a:latin typeface="+mn-lt"/>
              </a:rPr>
              <a:t> </a:t>
            </a:r>
            <a:r>
              <a:rPr lang="en-US" altLang="zh-TW" sz="1800" dirty="0">
                <a:solidFill>
                  <a:schemeClr val="tx1"/>
                </a:solidFill>
                <a:latin typeface="+mn-lt"/>
              </a:rPr>
              <a:t>MicroSD info could be generated through load file </a:t>
            </a:r>
            <a:r>
              <a:rPr lang="en-US" altLang="zh-TW" sz="1800" dirty="0">
                <a:solidFill>
                  <a:srgbClr val="FF3399"/>
                </a:solidFill>
                <a:latin typeface="+mn-lt"/>
              </a:rPr>
              <a:t>in sequence </a:t>
            </a:r>
            <a:r>
              <a:rPr lang="en-US" altLang="zh-TW" sz="1800" dirty="0">
                <a:solidFill>
                  <a:schemeClr val="tx1"/>
                </a:solidFill>
                <a:latin typeface="+mn-lt"/>
              </a:rPr>
              <a:t>( MicroSD info ( not necessary )</a:t>
            </a:r>
            <a:r>
              <a:rPr lang="zh-TW" altLang="en-US" sz="1800" dirty="0">
                <a:solidFill>
                  <a:schemeClr val="tx1"/>
                </a:solidFill>
                <a:latin typeface="+mn-lt"/>
              </a:rPr>
              <a:t>、</a:t>
            </a:r>
            <a:r>
              <a:rPr lang="en-US" altLang="zh-TW" sz="1800" dirty="0">
                <a:solidFill>
                  <a:schemeClr val="tx1"/>
                </a:solidFill>
                <a:latin typeface="+mn-lt"/>
              </a:rPr>
              <a:t>FPGA Setting </a:t>
            </a:r>
            <a:r>
              <a:rPr lang="zh-TW" altLang="en-US" sz="1800" dirty="0">
                <a:solidFill>
                  <a:schemeClr val="tx1"/>
                </a:solidFill>
                <a:latin typeface="+mn-lt"/>
              </a:rPr>
              <a:t>、</a:t>
            </a:r>
            <a:r>
              <a:rPr lang="en-US" altLang="zh-TW" sz="1800" dirty="0">
                <a:solidFill>
                  <a:schemeClr val="tx1"/>
                </a:solidFill>
                <a:latin typeface="+mn-lt"/>
              </a:rPr>
              <a:t>Display initial</a:t>
            </a:r>
            <a:r>
              <a:rPr lang="zh-TW" altLang="en-US" sz="1800" dirty="0">
                <a:solidFill>
                  <a:schemeClr val="tx1"/>
                </a:solidFill>
                <a:latin typeface="+mn-lt"/>
              </a:rPr>
              <a:t>、</a:t>
            </a:r>
            <a:r>
              <a:rPr lang="en-US" altLang="zh-TW" sz="1800" dirty="0">
                <a:solidFill>
                  <a:schemeClr val="tx1"/>
                </a:solidFill>
                <a:latin typeface="+mn-lt"/>
              </a:rPr>
              <a:t>Display off</a:t>
            </a:r>
            <a:r>
              <a:rPr lang="zh-TW" altLang="en-US" sz="1800" dirty="0">
                <a:solidFill>
                  <a:schemeClr val="tx1"/>
                </a:solidFill>
                <a:latin typeface="+mn-lt"/>
              </a:rPr>
              <a:t>、</a:t>
            </a:r>
            <a:r>
              <a:rPr lang="en-US" altLang="zh-TW" sz="1800" dirty="0">
                <a:solidFill>
                  <a:schemeClr val="tx1"/>
                </a:solidFill>
                <a:latin typeface="+mn-lt"/>
              </a:rPr>
              <a:t>Image ), as follows.</a:t>
            </a:r>
          </a:p>
          <a:p>
            <a:pPr marL="0" indent="0">
              <a:buNone/>
            </a:pPr>
            <a:r>
              <a:rPr lang="en-US" altLang="zh-TW" sz="2400" dirty="0"/>
              <a:t>                         </a:t>
            </a:r>
          </a:p>
          <a:p>
            <a:pPr marL="0" indent="0">
              <a:buNone/>
            </a:pPr>
            <a:endParaRPr lang="en-US" altLang="zh-TW" sz="2300" dirty="0"/>
          </a:p>
          <a:p>
            <a:pPr>
              <a:buFont typeface="Wingdings" panose="05000000000000000000" pitchFamily="2" charset="2"/>
              <a:buChar char="l"/>
            </a:pPr>
            <a:endParaRPr lang="en-US" altLang="zh-TW" sz="2400" dirty="0"/>
          </a:p>
          <a:p>
            <a:pPr marL="0" indent="0">
              <a:buNone/>
            </a:pPr>
            <a:endParaRPr lang="zh-TW" altLang="en-US" sz="2400" dirty="0"/>
          </a:p>
        </p:txBody>
      </p:sp>
      <p:sp>
        <p:nvSpPr>
          <p:cNvPr id="3" name="投影片編號版面配置區 2"/>
          <p:cNvSpPr>
            <a:spLocks noGrp="1"/>
          </p:cNvSpPr>
          <p:nvPr>
            <p:ph type="sldNum" sz="quarter" idx="4"/>
          </p:nvPr>
        </p:nvSpPr>
        <p:spPr/>
        <p:txBody>
          <a:bodyPr/>
          <a:lstStyle/>
          <a:p>
            <a:fld id="{30D33940-0591-4D99-B9EF-9903D6586F60}" type="slidenum">
              <a:rPr lang="zh-TW" altLang="en-US" smtClean="0">
                <a:solidFill>
                  <a:srgbClr val="000000">
                    <a:tint val="75000"/>
                  </a:srgbClr>
                </a:solidFill>
              </a:rPr>
              <a:pPr/>
              <a:t>7</a:t>
            </a:fld>
            <a:endParaRPr lang="zh-TW" altLang="en-US" dirty="0">
              <a:solidFill>
                <a:srgbClr val="000000">
                  <a:tint val="75000"/>
                </a:srgbClr>
              </a:solidFill>
            </a:endParaRPr>
          </a:p>
        </p:txBody>
      </p:sp>
      <p:sp>
        <p:nvSpPr>
          <p:cNvPr id="6" name="矩形 5"/>
          <p:cNvSpPr/>
          <p:nvPr/>
        </p:nvSpPr>
        <p:spPr>
          <a:xfrm>
            <a:off x="5096130" y="3675821"/>
            <a:ext cx="1970801" cy="113219"/>
          </a:xfrm>
          <a:prstGeom prst="rect">
            <a:avLst/>
          </a:prstGeom>
          <a:solidFill>
            <a:schemeClr val="accent1">
              <a:alpha val="0"/>
            </a:schemeClr>
          </a:solidFill>
          <a:ln w="19050">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2908428" y="2926731"/>
            <a:ext cx="1175569" cy="276999"/>
          </a:xfrm>
          <a:prstGeom prst="rect">
            <a:avLst/>
          </a:prstGeom>
          <a:noFill/>
        </p:spPr>
        <p:txBody>
          <a:bodyPr wrap="square" lIns="0" rIns="0" rtlCol="0" anchor="ctr" anchorCtr="1">
            <a:spAutoFit/>
          </a:bodyPr>
          <a:lstStyle/>
          <a:p>
            <a:r>
              <a:rPr lang="en-US" altLang="zh-TW" sz="1200" dirty="0">
                <a:solidFill>
                  <a:srgbClr val="0000FF"/>
                </a:solidFill>
              </a:rPr>
              <a:t>Step 1. load File</a:t>
            </a:r>
            <a:endParaRPr lang="zh-TW" altLang="en-US" sz="1200" dirty="0">
              <a:solidFill>
                <a:srgbClr val="0000FF"/>
              </a:solidFill>
            </a:endParaRPr>
          </a:p>
        </p:txBody>
      </p:sp>
      <p:sp>
        <p:nvSpPr>
          <p:cNvPr id="19" name="文字方塊 18"/>
          <p:cNvSpPr txBox="1"/>
          <p:nvPr/>
        </p:nvSpPr>
        <p:spPr>
          <a:xfrm>
            <a:off x="2958097" y="5956024"/>
            <a:ext cx="1175569" cy="461665"/>
          </a:xfrm>
          <a:prstGeom prst="rect">
            <a:avLst/>
          </a:prstGeom>
          <a:noFill/>
        </p:spPr>
        <p:txBody>
          <a:bodyPr wrap="square" lIns="0" rIns="0" rtlCol="0" anchor="ctr" anchorCtr="1">
            <a:spAutoFit/>
          </a:bodyPr>
          <a:lstStyle/>
          <a:p>
            <a:r>
              <a:rPr lang="en-US" altLang="zh-TW" sz="1200" dirty="0">
                <a:solidFill>
                  <a:srgbClr val="FF0000"/>
                </a:solidFill>
              </a:rPr>
              <a:t>Switch to MicroSD   </a:t>
            </a:r>
          </a:p>
          <a:p>
            <a:r>
              <a:rPr lang="en-US" altLang="zh-TW" sz="1200" dirty="0">
                <a:solidFill>
                  <a:srgbClr val="FF0000"/>
                </a:solidFill>
              </a:rPr>
              <a:t>      Table Form</a:t>
            </a:r>
            <a:endParaRPr lang="zh-TW" altLang="en-US" sz="1200" dirty="0">
              <a:solidFill>
                <a:srgbClr val="FF0000"/>
              </a:solidFill>
            </a:endParaRPr>
          </a:p>
        </p:txBody>
      </p:sp>
      <p:sp>
        <p:nvSpPr>
          <p:cNvPr id="25" name="矩形 24"/>
          <p:cNvSpPr/>
          <p:nvPr/>
        </p:nvSpPr>
        <p:spPr>
          <a:xfrm>
            <a:off x="5089213" y="4437112"/>
            <a:ext cx="1977718" cy="117939"/>
          </a:xfrm>
          <a:prstGeom prst="rect">
            <a:avLst/>
          </a:prstGeom>
          <a:solidFill>
            <a:schemeClr val="accent1">
              <a:alpha val="0"/>
            </a:schemeClr>
          </a:solidFill>
          <a:ln w="19050">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825677" y="5027044"/>
            <a:ext cx="1389490" cy="461665"/>
          </a:xfrm>
          <a:prstGeom prst="rect">
            <a:avLst/>
          </a:prstGeom>
          <a:noFill/>
        </p:spPr>
        <p:txBody>
          <a:bodyPr wrap="square" lIns="0" rIns="0" rtlCol="0" anchor="ctr" anchorCtr="1">
            <a:spAutoFit/>
          </a:bodyPr>
          <a:lstStyle/>
          <a:p>
            <a:r>
              <a:rPr lang="en-US" altLang="zh-TW" sz="1200" dirty="0">
                <a:solidFill>
                  <a:srgbClr val="00FF00"/>
                </a:solidFill>
              </a:rPr>
              <a:t>Save MicroSD info to </a:t>
            </a:r>
          </a:p>
          <a:p>
            <a:r>
              <a:rPr lang="en-US" altLang="zh-TW" sz="1200" dirty="0">
                <a:solidFill>
                  <a:srgbClr val="00FF00"/>
                </a:solidFill>
              </a:rPr>
              <a:t>            txt file</a:t>
            </a:r>
            <a:endParaRPr lang="zh-TW" altLang="en-US" sz="1200" dirty="0">
              <a:solidFill>
                <a:srgbClr val="00FF00"/>
              </a:solidFill>
            </a:endParaRPr>
          </a:p>
        </p:txBody>
      </p:sp>
      <p:sp>
        <p:nvSpPr>
          <p:cNvPr id="28" name="矩形 27"/>
          <p:cNvSpPr/>
          <p:nvPr/>
        </p:nvSpPr>
        <p:spPr>
          <a:xfrm>
            <a:off x="2758853" y="3010350"/>
            <a:ext cx="216000" cy="125188"/>
          </a:xfrm>
          <a:prstGeom prst="rect">
            <a:avLst/>
          </a:prstGeom>
          <a:solidFill>
            <a:schemeClr val="accent1">
              <a:alpha val="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FF"/>
              </a:solidFill>
            </a:endParaRPr>
          </a:p>
        </p:txBody>
      </p:sp>
      <p:sp>
        <p:nvSpPr>
          <p:cNvPr id="29" name="文字方塊 28"/>
          <p:cNvSpPr txBox="1"/>
          <p:nvPr/>
        </p:nvSpPr>
        <p:spPr>
          <a:xfrm>
            <a:off x="5096129" y="4357581"/>
            <a:ext cx="2017153" cy="276999"/>
          </a:xfrm>
          <a:prstGeom prst="rect">
            <a:avLst/>
          </a:prstGeom>
          <a:noFill/>
        </p:spPr>
        <p:txBody>
          <a:bodyPr wrap="square" lIns="0" rIns="0" rtlCol="0" anchor="ctr" anchorCtr="1">
            <a:spAutoFit/>
          </a:bodyPr>
          <a:lstStyle/>
          <a:p>
            <a:r>
              <a:rPr lang="en-US" altLang="zh-TW" sz="1200" dirty="0">
                <a:solidFill>
                  <a:srgbClr val="FF6600"/>
                </a:solidFill>
              </a:rPr>
              <a:t>Key in Value by user definition</a:t>
            </a:r>
            <a:endParaRPr lang="zh-TW" altLang="en-US" sz="1200" dirty="0">
              <a:solidFill>
                <a:srgbClr val="FF6600"/>
              </a:solidFill>
            </a:endParaRPr>
          </a:p>
        </p:txBody>
      </p:sp>
      <p:sp>
        <p:nvSpPr>
          <p:cNvPr id="36" name="矩形 35"/>
          <p:cNvSpPr/>
          <p:nvPr/>
        </p:nvSpPr>
        <p:spPr>
          <a:xfrm>
            <a:off x="2757272" y="3144994"/>
            <a:ext cx="216000" cy="125188"/>
          </a:xfrm>
          <a:prstGeom prst="rect">
            <a:avLst/>
          </a:prstGeom>
          <a:solidFill>
            <a:schemeClr val="accent1">
              <a:alpha val="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FF"/>
              </a:solidFill>
            </a:endParaRPr>
          </a:p>
        </p:txBody>
      </p:sp>
      <p:sp>
        <p:nvSpPr>
          <p:cNvPr id="37" name="矩形 36"/>
          <p:cNvSpPr/>
          <p:nvPr/>
        </p:nvSpPr>
        <p:spPr>
          <a:xfrm>
            <a:off x="2757845" y="3276106"/>
            <a:ext cx="216000" cy="125188"/>
          </a:xfrm>
          <a:prstGeom prst="rect">
            <a:avLst/>
          </a:prstGeom>
          <a:solidFill>
            <a:schemeClr val="accent1">
              <a:alpha val="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2765142" y="3401872"/>
            <a:ext cx="205200" cy="125188"/>
          </a:xfrm>
          <a:prstGeom prst="rect">
            <a:avLst/>
          </a:prstGeom>
          <a:solidFill>
            <a:schemeClr val="accent1">
              <a:alpha val="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FF"/>
              </a:solidFill>
            </a:endParaRPr>
          </a:p>
        </p:txBody>
      </p:sp>
      <p:sp>
        <p:nvSpPr>
          <p:cNvPr id="40" name="矩形 39"/>
          <p:cNvSpPr/>
          <p:nvPr/>
        </p:nvSpPr>
        <p:spPr>
          <a:xfrm>
            <a:off x="2757845" y="3529208"/>
            <a:ext cx="216000" cy="125188"/>
          </a:xfrm>
          <a:prstGeom prst="rect">
            <a:avLst/>
          </a:prstGeom>
          <a:solidFill>
            <a:schemeClr val="accent1">
              <a:alpha val="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p:cNvSpPr/>
          <p:nvPr/>
        </p:nvSpPr>
        <p:spPr>
          <a:xfrm>
            <a:off x="2765142" y="3663852"/>
            <a:ext cx="205200" cy="125188"/>
          </a:xfrm>
          <a:prstGeom prst="rect">
            <a:avLst/>
          </a:prstGeom>
          <a:solidFill>
            <a:schemeClr val="accent1">
              <a:alpha val="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FF"/>
              </a:solidFill>
            </a:endParaRPr>
          </a:p>
        </p:txBody>
      </p:sp>
      <p:sp>
        <p:nvSpPr>
          <p:cNvPr id="42" name="文字方塊 41"/>
          <p:cNvSpPr txBox="1"/>
          <p:nvPr/>
        </p:nvSpPr>
        <p:spPr>
          <a:xfrm>
            <a:off x="2913335" y="3068960"/>
            <a:ext cx="1175569" cy="276999"/>
          </a:xfrm>
          <a:prstGeom prst="rect">
            <a:avLst/>
          </a:prstGeom>
          <a:noFill/>
        </p:spPr>
        <p:txBody>
          <a:bodyPr wrap="square" lIns="0" rIns="0" rtlCol="0" anchor="ctr" anchorCtr="1">
            <a:spAutoFit/>
          </a:bodyPr>
          <a:lstStyle/>
          <a:p>
            <a:r>
              <a:rPr lang="en-US" altLang="zh-TW" sz="1200" dirty="0">
                <a:solidFill>
                  <a:srgbClr val="0000FF"/>
                </a:solidFill>
              </a:rPr>
              <a:t>Step 2. load File</a:t>
            </a:r>
            <a:endParaRPr lang="zh-TW" altLang="en-US" sz="1200" dirty="0">
              <a:solidFill>
                <a:srgbClr val="0000FF"/>
              </a:solidFill>
            </a:endParaRPr>
          </a:p>
        </p:txBody>
      </p:sp>
      <p:sp>
        <p:nvSpPr>
          <p:cNvPr id="43" name="文字方塊 42"/>
          <p:cNvSpPr txBox="1"/>
          <p:nvPr/>
        </p:nvSpPr>
        <p:spPr>
          <a:xfrm>
            <a:off x="2908428" y="3190284"/>
            <a:ext cx="1175569" cy="276999"/>
          </a:xfrm>
          <a:prstGeom prst="rect">
            <a:avLst/>
          </a:prstGeom>
          <a:noFill/>
        </p:spPr>
        <p:txBody>
          <a:bodyPr wrap="square" lIns="0" rIns="0" rtlCol="0" anchor="ctr" anchorCtr="1">
            <a:spAutoFit/>
          </a:bodyPr>
          <a:lstStyle/>
          <a:p>
            <a:r>
              <a:rPr lang="en-US" altLang="zh-TW" sz="1200" dirty="0">
                <a:solidFill>
                  <a:srgbClr val="0000FF"/>
                </a:solidFill>
              </a:rPr>
              <a:t>Step 3. load File</a:t>
            </a:r>
            <a:endParaRPr lang="zh-TW" altLang="en-US" sz="1200" dirty="0">
              <a:solidFill>
                <a:srgbClr val="0000FF"/>
              </a:solidFill>
            </a:endParaRPr>
          </a:p>
        </p:txBody>
      </p:sp>
      <p:sp>
        <p:nvSpPr>
          <p:cNvPr id="44" name="文字方塊 43"/>
          <p:cNvSpPr txBox="1"/>
          <p:nvPr/>
        </p:nvSpPr>
        <p:spPr>
          <a:xfrm>
            <a:off x="2913335" y="3323635"/>
            <a:ext cx="1175569" cy="276999"/>
          </a:xfrm>
          <a:prstGeom prst="rect">
            <a:avLst/>
          </a:prstGeom>
          <a:noFill/>
        </p:spPr>
        <p:txBody>
          <a:bodyPr wrap="square" lIns="0" rIns="0" rtlCol="0" anchor="ctr" anchorCtr="1">
            <a:spAutoFit/>
          </a:bodyPr>
          <a:lstStyle/>
          <a:p>
            <a:r>
              <a:rPr lang="en-US" altLang="zh-TW" sz="1200" dirty="0">
                <a:solidFill>
                  <a:srgbClr val="0000FF"/>
                </a:solidFill>
              </a:rPr>
              <a:t>Step 4. load File</a:t>
            </a:r>
            <a:endParaRPr lang="zh-TW" altLang="en-US" sz="1200" dirty="0">
              <a:solidFill>
                <a:srgbClr val="0000FF"/>
              </a:solidFill>
            </a:endParaRPr>
          </a:p>
        </p:txBody>
      </p:sp>
      <p:sp>
        <p:nvSpPr>
          <p:cNvPr id="45" name="文字方塊 44"/>
          <p:cNvSpPr txBox="1"/>
          <p:nvPr/>
        </p:nvSpPr>
        <p:spPr>
          <a:xfrm>
            <a:off x="2908428" y="3437878"/>
            <a:ext cx="1175569" cy="276999"/>
          </a:xfrm>
          <a:prstGeom prst="rect">
            <a:avLst/>
          </a:prstGeom>
          <a:noFill/>
        </p:spPr>
        <p:txBody>
          <a:bodyPr wrap="square" lIns="0" rIns="0" rtlCol="0" anchor="ctr" anchorCtr="1">
            <a:spAutoFit/>
          </a:bodyPr>
          <a:lstStyle/>
          <a:p>
            <a:r>
              <a:rPr lang="en-US" altLang="zh-TW" sz="1200" dirty="0">
                <a:solidFill>
                  <a:srgbClr val="0000FF"/>
                </a:solidFill>
              </a:rPr>
              <a:t>Step 5. load File</a:t>
            </a:r>
            <a:endParaRPr lang="zh-TW" altLang="en-US" sz="1200" dirty="0">
              <a:solidFill>
                <a:srgbClr val="0000FF"/>
              </a:solidFill>
            </a:endParaRPr>
          </a:p>
        </p:txBody>
      </p:sp>
      <p:sp>
        <p:nvSpPr>
          <p:cNvPr id="46" name="文字方塊 45"/>
          <p:cNvSpPr txBox="1"/>
          <p:nvPr/>
        </p:nvSpPr>
        <p:spPr>
          <a:xfrm>
            <a:off x="2913335" y="3571229"/>
            <a:ext cx="1175569" cy="276999"/>
          </a:xfrm>
          <a:prstGeom prst="rect">
            <a:avLst/>
          </a:prstGeom>
          <a:noFill/>
        </p:spPr>
        <p:txBody>
          <a:bodyPr wrap="square" lIns="0" rIns="0" rtlCol="0" anchor="ctr" anchorCtr="1">
            <a:spAutoFit/>
          </a:bodyPr>
          <a:lstStyle/>
          <a:p>
            <a:r>
              <a:rPr lang="en-US" altLang="zh-TW" sz="1200" dirty="0">
                <a:solidFill>
                  <a:srgbClr val="0000FF"/>
                </a:solidFill>
              </a:rPr>
              <a:t>Step 6. load File</a:t>
            </a:r>
            <a:endParaRPr lang="zh-TW" altLang="en-US" sz="1200" dirty="0">
              <a:solidFill>
                <a:srgbClr val="0000FF"/>
              </a:solidFill>
            </a:endParaRPr>
          </a:p>
        </p:txBody>
      </p:sp>
      <p:sp>
        <p:nvSpPr>
          <p:cNvPr id="47" name="文字方塊 46"/>
          <p:cNvSpPr txBox="1"/>
          <p:nvPr/>
        </p:nvSpPr>
        <p:spPr>
          <a:xfrm>
            <a:off x="5096129" y="3585098"/>
            <a:ext cx="2017153" cy="276999"/>
          </a:xfrm>
          <a:prstGeom prst="rect">
            <a:avLst/>
          </a:prstGeom>
          <a:noFill/>
        </p:spPr>
        <p:txBody>
          <a:bodyPr wrap="square" lIns="0" rIns="0" rtlCol="0" anchor="ctr" anchorCtr="1">
            <a:spAutoFit/>
          </a:bodyPr>
          <a:lstStyle/>
          <a:p>
            <a:r>
              <a:rPr lang="en-US" altLang="zh-TW" sz="1200" dirty="0">
                <a:solidFill>
                  <a:srgbClr val="FF6600"/>
                </a:solidFill>
              </a:rPr>
              <a:t>Key in chars by user definition</a:t>
            </a:r>
            <a:endParaRPr lang="zh-TW" altLang="en-US" sz="1200" dirty="0">
              <a:solidFill>
                <a:srgbClr val="FF6600"/>
              </a:solidFill>
            </a:endParaRPr>
          </a:p>
        </p:txBody>
      </p:sp>
      <p:sp>
        <p:nvSpPr>
          <p:cNvPr id="48" name="矩形 47"/>
          <p:cNvSpPr/>
          <p:nvPr/>
        </p:nvSpPr>
        <p:spPr>
          <a:xfrm>
            <a:off x="2847295" y="4655992"/>
            <a:ext cx="395490" cy="636338"/>
          </a:xfrm>
          <a:prstGeom prst="rect">
            <a:avLst/>
          </a:prstGeom>
          <a:solidFill>
            <a:schemeClr val="accent1">
              <a:alpha val="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C00000"/>
              </a:solidFill>
            </a:endParaRPr>
          </a:p>
        </p:txBody>
      </p:sp>
      <p:sp>
        <p:nvSpPr>
          <p:cNvPr id="49" name="上彎箭號 48"/>
          <p:cNvSpPr/>
          <p:nvPr/>
        </p:nvSpPr>
        <p:spPr>
          <a:xfrm>
            <a:off x="3134744" y="5157192"/>
            <a:ext cx="720080" cy="1038213"/>
          </a:xfrm>
          <a:prstGeom prst="bentUpArrow">
            <a:avLst/>
          </a:prstGeom>
          <a:solidFill>
            <a:schemeClr val="accent1">
              <a:alpha val="0"/>
            </a:schemeClr>
          </a:solidFill>
          <a:ln>
            <a:solidFill>
              <a:srgbClr val="FF0000"/>
            </a:solid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4083997" y="3076390"/>
            <a:ext cx="5697716" cy="3291540"/>
          </a:xfrm>
          <a:prstGeom prst="rect">
            <a:avLst/>
          </a:prstGeom>
          <a:solidFill>
            <a:schemeClr val="accent1">
              <a:alpha val="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C00000"/>
              </a:solidFill>
            </a:endParaRPr>
          </a:p>
        </p:txBody>
      </p:sp>
    </p:spTree>
    <p:extLst>
      <p:ext uri="{BB962C8B-B14F-4D97-AF65-F5344CB8AC3E}">
        <p14:creationId xmlns:p14="http://schemas.microsoft.com/office/powerpoint/2010/main" val="614376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3"/>
          <a:stretch>
            <a:fillRect/>
          </a:stretch>
        </p:blipFill>
        <p:spPr>
          <a:xfrm>
            <a:off x="146220" y="2267009"/>
            <a:ext cx="5829959" cy="3377849"/>
          </a:xfrm>
          <a:prstGeom prst="rect">
            <a:avLst/>
          </a:prstGeom>
        </p:spPr>
      </p:pic>
      <p:sp>
        <p:nvSpPr>
          <p:cNvPr id="4" name="標題 3"/>
          <p:cNvSpPr>
            <a:spLocks noGrp="1"/>
          </p:cNvSpPr>
          <p:nvPr>
            <p:ph type="title"/>
          </p:nvPr>
        </p:nvSpPr>
        <p:spPr/>
        <p:txBody>
          <a:bodyPr>
            <a:normAutofit/>
          </a:bodyPr>
          <a:lstStyle/>
          <a:p>
            <a:r>
              <a:rPr lang="en-US" altLang="zh-TW" dirty="0">
                <a:solidFill>
                  <a:srgbClr val="00B0F0"/>
                </a:solidFill>
              </a:rPr>
              <a:t>The first Part - MicroSD Info - 5</a:t>
            </a:r>
            <a:endParaRPr lang="zh-TW" altLang="en-US" dirty="0">
              <a:solidFill>
                <a:srgbClr val="00B0F0"/>
              </a:solidFill>
            </a:endParaRPr>
          </a:p>
        </p:txBody>
      </p:sp>
      <p:sp>
        <p:nvSpPr>
          <p:cNvPr id="2" name="內容版面配置區 1"/>
          <p:cNvSpPr>
            <a:spLocks noGrp="1"/>
          </p:cNvSpPr>
          <p:nvPr>
            <p:ph idx="1"/>
          </p:nvPr>
        </p:nvSpPr>
        <p:spPr>
          <a:xfrm>
            <a:off x="488502" y="1196752"/>
            <a:ext cx="9145018" cy="4968552"/>
          </a:xfrm>
        </p:spPr>
        <p:txBody>
          <a:bodyPr>
            <a:normAutofit/>
          </a:bodyPr>
          <a:lstStyle/>
          <a:p>
            <a:pPr>
              <a:lnSpc>
                <a:spcPts val="2600"/>
              </a:lnSpc>
              <a:spcBef>
                <a:spcPts val="600"/>
              </a:spcBef>
              <a:buFont typeface="Wingdings" panose="05000000000000000000" pitchFamily="2" charset="2"/>
              <a:buChar char="l"/>
            </a:pPr>
            <a:r>
              <a:rPr lang="en-US" altLang="zh-TW" sz="1600" dirty="0">
                <a:solidFill>
                  <a:schemeClr val="tx1"/>
                </a:solidFill>
                <a:latin typeface="+mn-lt"/>
              </a:rPr>
              <a:t> </a:t>
            </a:r>
            <a:r>
              <a:rPr lang="en-US" altLang="zh-TW" sz="1800" dirty="0">
                <a:solidFill>
                  <a:schemeClr val="tx1"/>
                </a:solidFill>
                <a:latin typeface="+mn-lt"/>
              </a:rPr>
              <a:t>MicroSD info could be generated through load file </a:t>
            </a:r>
            <a:r>
              <a:rPr lang="en-US" altLang="zh-TW" sz="1800" dirty="0">
                <a:solidFill>
                  <a:srgbClr val="FF3399"/>
                </a:solidFill>
                <a:latin typeface="+mn-lt"/>
              </a:rPr>
              <a:t>in sequence </a:t>
            </a:r>
            <a:r>
              <a:rPr lang="en-US" altLang="zh-TW" sz="1800" dirty="0">
                <a:solidFill>
                  <a:schemeClr val="tx1"/>
                </a:solidFill>
                <a:latin typeface="+mn-lt"/>
              </a:rPr>
              <a:t>( MicroSD info ( not necessary )</a:t>
            </a:r>
            <a:r>
              <a:rPr lang="zh-TW" altLang="en-US" sz="1800" dirty="0">
                <a:solidFill>
                  <a:schemeClr val="tx1"/>
                </a:solidFill>
                <a:latin typeface="+mn-lt"/>
              </a:rPr>
              <a:t>、</a:t>
            </a:r>
            <a:r>
              <a:rPr lang="en-US" altLang="zh-TW" sz="1800" dirty="0">
                <a:solidFill>
                  <a:schemeClr val="tx1"/>
                </a:solidFill>
                <a:latin typeface="+mn-lt"/>
              </a:rPr>
              <a:t>FPGA Setting </a:t>
            </a:r>
            <a:r>
              <a:rPr lang="zh-TW" altLang="en-US" sz="1800" dirty="0">
                <a:solidFill>
                  <a:schemeClr val="tx1"/>
                </a:solidFill>
                <a:latin typeface="+mn-lt"/>
              </a:rPr>
              <a:t>、</a:t>
            </a:r>
            <a:r>
              <a:rPr lang="en-US" altLang="zh-TW" sz="1800" dirty="0">
                <a:solidFill>
                  <a:schemeClr val="tx1"/>
                </a:solidFill>
                <a:latin typeface="+mn-lt"/>
              </a:rPr>
              <a:t>Display initial</a:t>
            </a:r>
            <a:r>
              <a:rPr lang="zh-TW" altLang="en-US" sz="1800" dirty="0">
                <a:solidFill>
                  <a:schemeClr val="tx1"/>
                </a:solidFill>
                <a:latin typeface="+mn-lt"/>
              </a:rPr>
              <a:t>、</a:t>
            </a:r>
            <a:r>
              <a:rPr lang="en-US" altLang="zh-TW" sz="1800" dirty="0">
                <a:solidFill>
                  <a:schemeClr val="tx1"/>
                </a:solidFill>
                <a:latin typeface="+mn-lt"/>
              </a:rPr>
              <a:t>Display off</a:t>
            </a:r>
            <a:r>
              <a:rPr lang="zh-TW" altLang="en-US" sz="1800" dirty="0">
                <a:solidFill>
                  <a:schemeClr val="tx1"/>
                </a:solidFill>
                <a:latin typeface="+mn-lt"/>
              </a:rPr>
              <a:t>、</a:t>
            </a:r>
            <a:r>
              <a:rPr lang="en-US" altLang="zh-TW" sz="1800" dirty="0">
                <a:solidFill>
                  <a:schemeClr val="tx1"/>
                </a:solidFill>
                <a:latin typeface="+mn-lt"/>
              </a:rPr>
              <a:t>Image ).  If do not load MicroSD info ( txt file ). as follow.</a:t>
            </a:r>
            <a:r>
              <a:rPr lang="en-US" altLang="zh-TW" sz="2400" dirty="0"/>
              <a:t>                         </a:t>
            </a:r>
          </a:p>
          <a:p>
            <a:pPr marL="0" indent="0">
              <a:buNone/>
            </a:pPr>
            <a:endParaRPr lang="en-US" altLang="zh-TW" sz="2300" dirty="0"/>
          </a:p>
          <a:p>
            <a:pPr>
              <a:buFont typeface="Wingdings" panose="05000000000000000000" pitchFamily="2" charset="2"/>
              <a:buChar char="l"/>
            </a:pPr>
            <a:endParaRPr lang="en-US" altLang="zh-TW" sz="2400" dirty="0"/>
          </a:p>
          <a:p>
            <a:pPr marL="0" indent="0">
              <a:buNone/>
            </a:pPr>
            <a:endParaRPr lang="zh-TW" altLang="en-US" sz="2400" dirty="0"/>
          </a:p>
        </p:txBody>
      </p:sp>
      <p:sp>
        <p:nvSpPr>
          <p:cNvPr id="3" name="投影片編號版面配置區 2"/>
          <p:cNvSpPr>
            <a:spLocks noGrp="1"/>
          </p:cNvSpPr>
          <p:nvPr>
            <p:ph type="sldNum" sz="quarter" idx="4"/>
          </p:nvPr>
        </p:nvSpPr>
        <p:spPr/>
        <p:txBody>
          <a:bodyPr/>
          <a:lstStyle/>
          <a:p>
            <a:fld id="{30D33940-0591-4D99-B9EF-9903D6586F60}" type="slidenum">
              <a:rPr lang="zh-TW" altLang="en-US" smtClean="0">
                <a:solidFill>
                  <a:srgbClr val="000000">
                    <a:tint val="75000"/>
                  </a:srgbClr>
                </a:solidFill>
              </a:rPr>
              <a:pPr/>
              <a:t>8</a:t>
            </a:fld>
            <a:endParaRPr lang="zh-TW" altLang="en-US" dirty="0">
              <a:solidFill>
                <a:srgbClr val="000000">
                  <a:tint val="75000"/>
                </a:srgbClr>
              </a:solidFill>
            </a:endParaRPr>
          </a:p>
        </p:txBody>
      </p:sp>
      <p:sp>
        <p:nvSpPr>
          <p:cNvPr id="6" name="矩形 5"/>
          <p:cNvSpPr/>
          <p:nvPr/>
        </p:nvSpPr>
        <p:spPr>
          <a:xfrm>
            <a:off x="5096130" y="3675821"/>
            <a:ext cx="1970801" cy="113219"/>
          </a:xfrm>
          <a:prstGeom prst="rect">
            <a:avLst/>
          </a:prstGeom>
          <a:solidFill>
            <a:schemeClr val="accent1">
              <a:alpha val="0"/>
            </a:schemeClr>
          </a:solidFill>
          <a:ln w="19050">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2908428" y="2782715"/>
            <a:ext cx="1175569" cy="276999"/>
          </a:xfrm>
          <a:prstGeom prst="rect">
            <a:avLst/>
          </a:prstGeom>
          <a:noFill/>
        </p:spPr>
        <p:txBody>
          <a:bodyPr wrap="square" lIns="0" rIns="0" rtlCol="0" anchor="ctr" anchorCtr="1">
            <a:spAutoFit/>
          </a:bodyPr>
          <a:lstStyle/>
          <a:p>
            <a:r>
              <a:rPr lang="en-US" altLang="zh-TW" sz="1200" dirty="0">
                <a:solidFill>
                  <a:srgbClr val="0000FF"/>
                </a:solidFill>
              </a:rPr>
              <a:t>Step 1. load File</a:t>
            </a:r>
            <a:endParaRPr lang="zh-TW" altLang="en-US" sz="1200" dirty="0">
              <a:solidFill>
                <a:srgbClr val="0000FF"/>
              </a:solidFill>
            </a:endParaRPr>
          </a:p>
        </p:txBody>
      </p:sp>
      <p:sp>
        <p:nvSpPr>
          <p:cNvPr id="19" name="文字方塊 18"/>
          <p:cNvSpPr txBox="1"/>
          <p:nvPr/>
        </p:nvSpPr>
        <p:spPr>
          <a:xfrm>
            <a:off x="2600971" y="5680344"/>
            <a:ext cx="1175569" cy="461665"/>
          </a:xfrm>
          <a:prstGeom prst="rect">
            <a:avLst/>
          </a:prstGeom>
          <a:noFill/>
        </p:spPr>
        <p:txBody>
          <a:bodyPr wrap="square" lIns="0" rIns="0" rtlCol="0" anchor="ctr" anchorCtr="1">
            <a:spAutoFit/>
          </a:bodyPr>
          <a:lstStyle/>
          <a:p>
            <a:r>
              <a:rPr lang="en-US" altLang="zh-TW" sz="1200" dirty="0">
                <a:solidFill>
                  <a:srgbClr val="FF0000"/>
                </a:solidFill>
              </a:rPr>
              <a:t>Switch to MicroSD   </a:t>
            </a:r>
          </a:p>
          <a:p>
            <a:r>
              <a:rPr lang="en-US" altLang="zh-TW" sz="1200" dirty="0">
                <a:solidFill>
                  <a:srgbClr val="FF0000"/>
                </a:solidFill>
              </a:rPr>
              <a:t>      Table Form</a:t>
            </a:r>
            <a:endParaRPr lang="zh-TW" altLang="en-US" sz="1200" dirty="0">
              <a:solidFill>
                <a:srgbClr val="FF0000"/>
              </a:solidFill>
            </a:endParaRPr>
          </a:p>
        </p:txBody>
      </p:sp>
      <p:sp>
        <p:nvSpPr>
          <p:cNvPr id="25" name="矩形 24"/>
          <p:cNvSpPr/>
          <p:nvPr/>
        </p:nvSpPr>
        <p:spPr>
          <a:xfrm>
            <a:off x="5089213" y="4437112"/>
            <a:ext cx="1977718" cy="117939"/>
          </a:xfrm>
          <a:prstGeom prst="rect">
            <a:avLst/>
          </a:prstGeom>
          <a:solidFill>
            <a:schemeClr val="accent1">
              <a:alpha val="0"/>
            </a:schemeClr>
          </a:solidFill>
          <a:ln w="19050">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825677" y="5027044"/>
            <a:ext cx="1389490" cy="461665"/>
          </a:xfrm>
          <a:prstGeom prst="rect">
            <a:avLst/>
          </a:prstGeom>
          <a:noFill/>
        </p:spPr>
        <p:txBody>
          <a:bodyPr wrap="square" lIns="0" rIns="0" rtlCol="0" anchor="ctr" anchorCtr="1">
            <a:spAutoFit/>
          </a:bodyPr>
          <a:lstStyle/>
          <a:p>
            <a:r>
              <a:rPr lang="en-US" altLang="zh-TW" sz="1200" dirty="0">
                <a:solidFill>
                  <a:srgbClr val="00FF00"/>
                </a:solidFill>
              </a:rPr>
              <a:t>Save MicroSD info to </a:t>
            </a:r>
          </a:p>
          <a:p>
            <a:r>
              <a:rPr lang="en-US" altLang="zh-TW" sz="1200" dirty="0">
                <a:solidFill>
                  <a:srgbClr val="00FF00"/>
                </a:solidFill>
              </a:rPr>
              <a:t>            txt file</a:t>
            </a:r>
            <a:endParaRPr lang="zh-TW" altLang="en-US" sz="1200" dirty="0">
              <a:solidFill>
                <a:srgbClr val="00FF00"/>
              </a:solidFill>
            </a:endParaRPr>
          </a:p>
        </p:txBody>
      </p:sp>
      <p:sp>
        <p:nvSpPr>
          <p:cNvPr id="28" name="矩形 27"/>
          <p:cNvSpPr/>
          <p:nvPr/>
        </p:nvSpPr>
        <p:spPr>
          <a:xfrm>
            <a:off x="2758853" y="2866334"/>
            <a:ext cx="216000" cy="125188"/>
          </a:xfrm>
          <a:prstGeom prst="rect">
            <a:avLst/>
          </a:prstGeom>
          <a:solidFill>
            <a:schemeClr val="accent1">
              <a:alpha val="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FF"/>
              </a:solidFill>
            </a:endParaRPr>
          </a:p>
        </p:txBody>
      </p:sp>
      <p:sp>
        <p:nvSpPr>
          <p:cNvPr id="29" name="文字方塊 28"/>
          <p:cNvSpPr txBox="1"/>
          <p:nvPr/>
        </p:nvSpPr>
        <p:spPr>
          <a:xfrm>
            <a:off x="5096130" y="4221088"/>
            <a:ext cx="2017153" cy="276999"/>
          </a:xfrm>
          <a:prstGeom prst="rect">
            <a:avLst/>
          </a:prstGeom>
          <a:noFill/>
        </p:spPr>
        <p:txBody>
          <a:bodyPr wrap="square" lIns="0" rIns="0" rtlCol="0" anchor="ctr" anchorCtr="1">
            <a:spAutoFit/>
          </a:bodyPr>
          <a:lstStyle/>
          <a:p>
            <a:r>
              <a:rPr lang="en-US" altLang="zh-TW" sz="1200" dirty="0">
                <a:solidFill>
                  <a:srgbClr val="FF6600"/>
                </a:solidFill>
              </a:rPr>
              <a:t>Key in chars by user definition</a:t>
            </a:r>
            <a:endParaRPr lang="zh-TW" altLang="en-US" sz="1200" dirty="0">
              <a:solidFill>
                <a:srgbClr val="FF6600"/>
              </a:solidFill>
            </a:endParaRPr>
          </a:p>
        </p:txBody>
      </p:sp>
      <p:sp>
        <p:nvSpPr>
          <p:cNvPr id="36" name="矩形 35"/>
          <p:cNvSpPr/>
          <p:nvPr/>
        </p:nvSpPr>
        <p:spPr>
          <a:xfrm>
            <a:off x="2766797" y="3000978"/>
            <a:ext cx="205200" cy="125188"/>
          </a:xfrm>
          <a:prstGeom prst="rect">
            <a:avLst/>
          </a:prstGeom>
          <a:solidFill>
            <a:schemeClr val="accent1">
              <a:alpha val="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FF"/>
              </a:solidFill>
            </a:endParaRPr>
          </a:p>
        </p:txBody>
      </p:sp>
      <p:sp>
        <p:nvSpPr>
          <p:cNvPr id="37" name="矩形 36"/>
          <p:cNvSpPr/>
          <p:nvPr/>
        </p:nvSpPr>
        <p:spPr>
          <a:xfrm>
            <a:off x="2757845" y="3132090"/>
            <a:ext cx="216000" cy="125188"/>
          </a:xfrm>
          <a:prstGeom prst="rect">
            <a:avLst/>
          </a:prstGeom>
          <a:solidFill>
            <a:schemeClr val="accent1">
              <a:alpha val="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2765142" y="3257856"/>
            <a:ext cx="205200" cy="125188"/>
          </a:xfrm>
          <a:prstGeom prst="rect">
            <a:avLst/>
          </a:prstGeom>
          <a:solidFill>
            <a:schemeClr val="accent1">
              <a:alpha val="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FF"/>
              </a:solidFill>
            </a:endParaRPr>
          </a:p>
        </p:txBody>
      </p:sp>
      <p:sp>
        <p:nvSpPr>
          <p:cNvPr id="40" name="矩形 39"/>
          <p:cNvSpPr/>
          <p:nvPr/>
        </p:nvSpPr>
        <p:spPr>
          <a:xfrm>
            <a:off x="2757845" y="3385192"/>
            <a:ext cx="216000" cy="125188"/>
          </a:xfrm>
          <a:prstGeom prst="rect">
            <a:avLst/>
          </a:prstGeom>
          <a:solidFill>
            <a:schemeClr val="accent1">
              <a:alpha val="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p:cNvSpPr/>
          <p:nvPr/>
        </p:nvSpPr>
        <p:spPr>
          <a:xfrm>
            <a:off x="2765142" y="3519836"/>
            <a:ext cx="205200" cy="125188"/>
          </a:xfrm>
          <a:prstGeom prst="rect">
            <a:avLst/>
          </a:prstGeom>
          <a:solidFill>
            <a:schemeClr val="accent1">
              <a:alpha val="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FF"/>
              </a:solidFill>
            </a:endParaRPr>
          </a:p>
        </p:txBody>
      </p:sp>
      <p:sp>
        <p:nvSpPr>
          <p:cNvPr id="42" name="文字方塊 41"/>
          <p:cNvSpPr txBox="1"/>
          <p:nvPr/>
        </p:nvSpPr>
        <p:spPr>
          <a:xfrm>
            <a:off x="2913335" y="2924944"/>
            <a:ext cx="1175569" cy="276999"/>
          </a:xfrm>
          <a:prstGeom prst="rect">
            <a:avLst/>
          </a:prstGeom>
          <a:noFill/>
        </p:spPr>
        <p:txBody>
          <a:bodyPr wrap="square" lIns="0" rIns="0" rtlCol="0" anchor="ctr" anchorCtr="1">
            <a:spAutoFit/>
          </a:bodyPr>
          <a:lstStyle/>
          <a:p>
            <a:r>
              <a:rPr lang="en-US" altLang="zh-TW" sz="1200" dirty="0">
                <a:solidFill>
                  <a:srgbClr val="0000FF"/>
                </a:solidFill>
              </a:rPr>
              <a:t>Step 2. load File</a:t>
            </a:r>
            <a:endParaRPr lang="zh-TW" altLang="en-US" sz="1200" dirty="0">
              <a:solidFill>
                <a:srgbClr val="0000FF"/>
              </a:solidFill>
            </a:endParaRPr>
          </a:p>
        </p:txBody>
      </p:sp>
      <p:sp>
        <p:nvSpPr>
          <p:cNvPr id="43" name="文字方塊 42"/>
          <p:cNvSpPr txBox="1"/>
          <p:nvPr/>
        </p:nvSpPr>
        <p:spPr>
          <a:xfrm>
            <a:off x="2908428" y="3062237"/>
            <a:ext cx="1175569" cy="276999"/>
          </a:xfrm>
          <a:prstGeom prst="rect">
            <a:avLst/>
          </a:prstGeom>
          <a:noFill/>
        </p:spPr>
        <p:txBody>
          <a:bodyPr wrap="square" lIns="0" rIns="0" rtlCol="0" anchor="ctr" anchorCtr="1">
            <a:spAutoFit/>
          </a:bodyPr>
          <a:lstStyle/>
          <a:p>
            <a:r>
              <a:rPr lang="en-US" altLang="zh-TW" sz="1200" dirty="0">
                <a:solidFill>
                  <a:srgbClr val="0000FF"/>
                </a:solidFill>
              </a:rPr>
              <a:t>Step 3. load File</a:t>
            </a:r>
            <a:endParaRPr lang="zh-TW" altLang="en-US" sz="1200" dirty="0">
              <a:solidFill>
                <a:srgbClr val="0000FF"/>
              </a:solidFill>
            </a:endParaRPr>
          </a:p>
        </p:txBody>
      </p:sp>
      <p:sp>
        <p:nvSpPr>
          <p:cNvPr id="44" name="文字方塊 43"/>
          <p:cNvSpPr txBox="1"/>
          <p:nvPr/>
        </p:nvSpPr>
        <p:spPr>
          <a:xfrm>
            <a:off x="2913335" y="3195220"/>
            <a:ext cx="1175569" cy="276999"/>
          </a:xfrm>
          <a:prstGeom prst="rect">
            <a:avLst/>
          </a:prstGeom>
          <a:noFill/>
        </p:spPr>
        <p:txBody>
          <a:bodyPr wrap="square" lIns="0" rIns="0" rtlCol="0" anchor="ctr" anchorCtr="1">
            <a:spAutoFit/>
          </a:bodyPr>
          <a:lstStyle/>
          <a:p>
            <a:r>
              <a:rPr lang="en-US" altLang="zh-TW" sz="1200" dirty="0">
                <a:solidFill>
                  <a:srgbClr val="0000FF"/>
                </a:solidFill>
              </a:rPr>
              <a:t>Step 4. load File</a:t>
            </a:r>
            <a:endParaRPr lang="zh-TW" altLang="en-US" sz="1200" dirty="0">
              <a:solidFill>
                <a:srgbClr val="0000FF"/>
              </a:solidFill>
            </a:endParaRPr>
          </a:p>
        </p:txBody>
      </p:sp>
      <p:sp>
        <p:nvSpPr>
          <p:cNvPr id="45" name="文字方塊 44"/>
          <p:cNvSpPr txBox="1"/>
          <p:nvPr/>
        </p:nvSpPr>
        <p:spPr>
          <a:xfrm>
            <a:off x="2908428" y="3309830"/>
            <a:ext cx="1175569" cy="276999"/>
          </a:xfrm>
          <a:prstGeom prst="rect">
            <a:avLst/>
          </a:prstGeom>
          <a:noFill/>
        </p:spPr>
        <p:txBody>
          <a:bodyPr wrap="square" lIns="0" rIns="0" rtlCol="0" anchor="ctr" anchorCtr="1">
            <a:spAutoFit/>
          </a:bodyPr>
          <a:lstStyle/>
          <a:p>
            <a:r>
              <a:rPr lang="en-US" altLang="zh-TW" sz="1200" dirty="0">
                <a:solidFill>
                  <a:srgbClr val="0000FF"/>
                </a:solidFill>
              </a:rPr>
              <a:t>Step 5. load File</a:t>
            </a:r>
            <a:endParaRPr lang="zh-TW" altLang="en-US" sz="1200" dirty="0">
              <a:solidFill>
                <a:srgbClr val="0000FF"/>
              </a:solidFill>
            </a:endParaRPr>
          </a:p>
        </p:txBody>
      </p:sp>
      <p:sp>
        <p:nvSpPr>
          <p:cNvPr id="46" name="文字方塊 45"/>
          <p:cNvSpPr txBox="1"/>
          <p:nvPr/>
        </p:nvSpPr>
        <p:spPr>
          <a:xfrm>
            <a:off x="2913335" y="3427213"/>
            <a:ext cx="1175569" cy="276999"/>
          </a:xfrm>
          <a:prstGeom prst="rect">
            <a:avLst/>
          </a:prstGeom>
          <a:noFill/>
        </p:spPr>
        <p:txBody>
          <a:bodyPr wrap="square" lIns="0" rIns="0" rtlCol="0" anchor="ctr" anchorCtr="1">
            <a:spAutoFit/>
          </a:bodyPr>
          <a:lstStyle/>
          <a:p>
            <a:r>
              <a:rPr lang="en-US" altLang="zh-TW" sz="1200" dirty="0">
                <a:solidFill>
                  <a:srgbClr val="0000FF"/>
                </a:solidFill>
              </a:rPr>
              <a:t>Step 6. load File</a:t>
            </a:r>
            <a:endParaRPr lang="zh-TW" altLang="en-US" sz="1200" dirty="0">
              <a:solidFill>
                <a:srgbClr val="0000FF"/>
              </a:solidFill>
            </a:endParaRPr>
          </a:p>
        </p:txBody>
      </p:sp>
      <p:sp>
        <p:nvSpPr>
          <p:cNvPr id="47" name="文字方塊 46"/>
          <p:cNvSpPr txBox="1"/>
          <p:nvPr/>
        </p:nvSpPr>
        <p:spPr>
          <a:xfrm>
            <a:off x="5096087" y="3440033"/>
            <a:ext cx="2017153" cy="276999"/>
          </a:xfrm>
          <a:prstGeom prst="rect">
            <a:avLst/>
          </a:prstGeom>
          <a:noFill/>
        </p:spPr>
        <p:txBody>
          <a:bodyPr wrap="square" lIns="0" rIns="0" rtlCol="0" anchor="ctr" anchorCtr="1">
            <a:spAutoFit/>
          </a:bodyPr>
          <a:lstStyle/>
          <a:p>
            <a:r>
              <a:rPr lang="en-US" altLang="zh-TW" sz="1200" dirty="0">
                <a:solidFill>
                  <a:srgbClr val="FF6600"/>
                </a:solidFill>
              </a:rPr>
              <a:t>Key in chars by user definition</a:t>
            </a:r>
            <a:endParaRPr lang="zh-TW" altLang="en-US" sz="1200" dirty="0">
              <a:solidFill>
                <a:srgbClr val="FF6600"/>
              </a:solidFill>
            </a:endParaRPr>
          </a:p>
        </p:txBody>
      </p:sp>
      <p:sp>
        <p:nvSpPr>
          <p:cNvPr id="48" name="矩形 47"/>
          <p:cNvSpPr/>
          <p:nvPr/>
        </p:nvSpPr>
        <p:spPr>
          <a:xfrm>
            <a:off x="2847295" y="4673748"/>
            <a:ext cx="395490" cy="636338"/>
          </a:xfrm>
          <a:prstGeom prst="rect">
            <a:avLst/>
          </a:prstGeom>
          <a:solidFill>
            <a:schemeClr val="accent1">
              <a:alpha val="0"/>
            </a:scheme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C00000"/>
              </a:solidFill>
            </a:endParaRPr>
          </a:p>
        </p:txBody>
      </p:sp>
      <p:sp>
        <p:nvSpPr>
          <p:cNvPr id="49" name="上彎箭號 48"/>
          <p:cNvSpPr/>
          <p:nvPr/>
        </p:nvSpPr>
        <p:spPr>
          <a:xfrm>
            <a:off x="2699335" y="5282607"/>
            <a:ext cx="720080" cy="1522670"/>
          </a:xfrm>
          <a:prstGeom prst="bentUpArrow">
            <a:avLst/>
          </a:prstGeom>
          <a:solidFill>
            <a:schemeClr val="accent1">
              <a:alpha val="0"/>
            </a:schemeClr>
          </a:solidFill>
          <a:ln w="15875">
            <a:solidFill>
              <a:srgbClr val="FF0000"/>
            </a:solid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2765142" y="3646899"/>
            <a:ext cx="205200" cy="125188"/>
          </a:xfrm>
          <a:prstGeom prst="rect">
            <a:avLst/>
          </a:prstGeom>
          <a:solidFill>
            <a:schemeClr val="accent1">
              <a:alpha val="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FF"/>
              </a:solidFill>
            </a:endParaRPr>
          </a:p>
        </p:txBody>
      </p:sp>
      <p:sp>
        <p:nvSpPr>
          <p:cNvPr id="33" name="文字方塊 32"/>
          <p:cNvSpPr txBox="1"/>
          <p:nvPr/>
        </p:nvSpPr>
        <p:spPr>
          <a:xfrm>
            <a:off x="2913335" y="3554276"/>
            <a:ext cx="1175569" cy="276999"/>
          </a:xfrm>
          <a:prstGeom prst="rect">
            <a:avLst/>
          </a:prstGeom>
          <a:noFill/>
        </p:spPr>
        <p:txBody>
          <a:bodyPr wrap="square" lIns="0" rIns="0" rtlCol="0" anchor="ctr" anchorCtr="1">
            <a:spAutoFit/>
          </a:bodyPr>
          <a:lstStyle/>
          <a:p>
            <a:r>
              <a:rPr lang="en-US" altLang="zh-TW" sz="1200" dirty="0">
                <a:solidFill>
                  <a:srgbClr val="0000FF"/>
                </a:solidFill>
              </a:rPr>
              <a:t>Step 7. load File</a:t>
            </a:r>
            <a:endParaRPr lang="zh-TW" altLang="en-US" sz="1200" dirty="0">
              <a:solidFill>
                <a:srgbClr val="0000FF"/>
              </a:solidFill>
            </a:endParaRPr>
          </a:p>
        </p:txBody>
      </p:sp>
      <p:pic>
        <p:nvPicPr>
          <p:cNvPr id="15" name="圖片 14"/>
          <p:cNvPicPr>
            <a:picLocks noChangeAspect="1"/>
          </p:cNvPicPr>
          <p:nvPr/>
        </p:nvPicPr>
        <p:blipFill>
          <a:blip r:embed="rId4"/>
          <a:stretch>
            <a:fillRect/>
          </a:stretch>
        </p:blipFill>
        <p:spPr>
          <a:xfrm>
            <a:off x="4150127" y="3093486"/>
            <a:ext cx="5618531" cy="3255349"/>
          </a:xfrm>
          <a:prstGeom prst="rect">
            <a:avLst/>
          </a:prstGeom>
        </p:spPr>
      </p:pic>
      <p:sp>
        <p:nvSpPr>
          <p:cNvPr id="50" name="矩形 49"/>
          <p:cNvSpPr/>
          <p:nvPr/>
        </p:nvSpPr>
        <p:spPr>
          <a:xfrm>
            <a:off x="4133665" y="3076390"/>
            <a:ext cx="5648047" cy="3291540"/>
          </a:xfrm>
          <a:prstGeom prst="rect">
            <a:avLst/>
          </a:prstGeom>
          <a:solidFill>
            <a:schemeClr val="accent1">
              <a:alpha val="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C00000"/>
              </a:solidFill>
            </a:endParaRPr>
          </a:p>
        </p:txBody>
      </p:sp>
      <p:sp>
        <p:nvSpPr>
          <p:cNvPr id="51" name="文字方塊 50"/>
          <p:cNvSpPr txBox="1"/>
          <p:nvPr/>
        </p:nvSpPr>
        <p:spPr>
          <a:xfrm>
            <a:off x="4797318" y="4842520"/>
            <a:ext cx="2685165" cy="276999"/>
          </a:xfrm>
          <a:prstGeom prst="rect">
            <a:avLst/>
          </a:prstGeom>
          <a:noFill/>
        </p:spPr>
        <p:txBody>
          <a:bodyPr wrap="square" lIns="0" rIns="0" rtlCol="0" anchor="ctr" anchorCtr="1">
            <a:spAutoFit/>
          </a:bodyPr>
          <a:lstStyle/>
          <a:p>
            <a:r>
              <a:rPr lang="en-US" altLang="zh-TW" sz="1200" dirty="0">
                <a:solidFill>
                  <a:srgbClr val="FF0000"/>
                </a:solidFill>
              </a:rPr>
              <a:t>Load files could be map to MicroSD info</a:t>
            </a:r>
            <a:endParaRPr lang="zh-TW" altLang="en-US" sz="1200" dirty="0">
              <a:solidFill>
                <a:srgbClr val="FF0000"/>
              </a:solidFill>
            </a:endParaRPr>
          </a:p>
        </p:txBody>
      </p:sp>
      <p:sp>
        <p:nvSpPr>
          <p:cNvPr id="52" name="矩形 51"/>
          <p:cNvSpPr/>
          <p:nvPr/>
        </p:nvSpPr>
        <p:spPr>
          <a:xfrm>
            <a:off x="5147610" y="3699276"/>
            <a:ext cx="1964081" cy="1160021"/>
          </a:xfrm>
          <a:prstGeom prst="rect">
            <a:avLst/>
          </a:prstGeom>
          <a:solidFill>
            <a:schemeClr val="accent1">
              <a:alpha val="0"/>
            </a:scheme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C00000"/>
              </a:solidFill>
            </a:endParaRPr>
          </a:p>
        </p:txBody>
      </p:sp>
    </p:spTree>
    <p:extLst>
      <p:ext uri="{BB962C8B-B14F-4D97-AF65-F5344CB8AC3E}">
        <p14:creationId xmlns:p14="http://schemas.microsoft.com/office/powerpoint/2010/main" val="755031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solidFill>
                  <a:srgbClr val="00B0F0"/>
                </a:solidFill>
              </a:rPr>
              <a:t>Second Part – MicroSD info</a:t>
            </a:r>
            <a:endParaRPr lang="zh-TW" altLang="en-US" dirty="0">
              <a:solidFill>
                <a:srgbClr val="00B0F0"/>
              </a:solidFill>
            </a:endParaRPr>
          </a:p>
        </p:txBody>
      </p:sp>
      <p:sp>
        <p:nvSpPr>
          <p:cNvPr id="2" name="內容版面配置區 1"/>
          <p:cNvSpPr>
            <a:spLocks noGrp="1"/>
          </p:cNvSpPr>
          <p:nvPr>
            <p:ph idx="1"/>
          </p:nvPr>
        </p:nvSpPr>
        <p:spPr>
          <a:xfrm>
            <a:off x="488502" y="1340768"/>
            <a:ext cx="9217026" cy="4896544"/>
          </a:xfrm>
        </p:spPr>
        <p:txBody>
          <a:bodyPr>
            <a:normAutofit/>
          </a:bodyPr>
          <a:lstStyle/>
          <a:p>
            <a:pPr marL="0" indent="0">
              <a:lnSpc>
                <a:spcPct val="150000"/>
              </a:lnSpc>
              <a:buNone/>
            </a:pPr>
            <a:r>
              <a:rPr lang="en-US" altLang="zh-TW" sz="2000" dirty="0">
                <a:solidFill>
                  <a:srgbClr val="00FF00"/>
                </a:solidFill>
              </a:rPr>
              <a:t>    </a:t>
            </a:r>
            <a:r>
              <a:rPr lang="en-US" altLang="zh-TW" sz="2000" dirty="0">
                <a:solidFill>
                  <a:schemeClr val="tx1"/>
                </a:solidFill>
                <a:latin typeface="+mn-lt"/>
              </a:rPr>
              <a:t>In this Case, </a:t>
            </a:r>
            <a:r>
              <a:rPr lang="en-US" altLang="zh-TW" sz="2000" dirty="0">
                <a:latin typeface="+mn-lt"/>
              </a:rPr>
              <a:t>When Enter MicroSD Mode ( Step 1 means keep </a:t>
            </a:r>
            <a:r>
              <a:rPr lang="en-US" altLang="zh-TW" sz="2000" dirty="0" err="1">
                <a:latin typeface="+mn-lt"/>
              </a:rPr>
              <a:t>FPGA_Reset</a:t>
            </a:r>
            <a:r>
              <a:rPr lang="en-US" altLang="zh-TW" sz="2000" dirty="0">
                <a:latin typeface="+mn-lt"/>
              </a:rPr>
              <a:t> Button  once on the FPGA Board ), LED3 on and LED8 flashes means successful, FPGA Setting will be Execute Enter MicroSD Mode at first. It would be defined to set  FPGA timing </a:t>
            </a:r>
            <a:r>
              <a:rPr lang="zh-TW" altLang="en-US" sz="2000" dirty="0">
                <a:latin typeface="+mn-lt"/>
              </a:rPr>
              <a:t>、</a:t>
            </a:r>
            <a:r>
              <a:rPr lang="en-US" altLang="zh-TW" sz="2000" dirty="0">
                <a:latin typeface="+mn-lt"/>
              </a:rPr>
              <a:t>FPGA interface and so on.</a:t>
            </a:r>
          </a:p>
          <a:p>
            <a:pPr marL="0" indent="0">
              <a:lnSpc>
                <a:spcPct val="150000"/>
              </a:lnSpc>
              <a:buNone/>
            </a:pPr>
            <a:endParaRPr lang="en-US" altLang="zh-TW" sz="2000" dirty="0"/>
          </a:p>
          <a:p>
            <a:pPr marL="0" indent="0">
              <a:lnSpc>
                <a:spcPct val="150000"/>
              </a:lnSpc>
              <a:buNone/>
            </a:pPr>
            <a:endParaRPr lang="en-US" altLang="zh-TW" sz="2000" dirty="0"/>
          </a:p>
          <a:p>
            <a:pPr marL="0" indent="0">
              <a:buNone/>
            </a:pPr>
            <a:r>
              <a:rPr lang="en-US" altLang="zh-TW" sz="2400" dirty="0"/>
              <a:t>        </a:t>
            </a:r>
          </a:p>
          <a:p>
            <a:pPr>
              <a:buFont typeface="Wingdings" panose="05000000000000000000" pitchFamily="2" charset="2"/>
              <a:buChar char="l"/>
            </a:pPr>
            <a:endParaRPr lang="en-US" altLang="zh-TW" sz="2400" dirty="0"/>
          </a:p>
          <a:p>
            <a:pPr>
              <a:buFont typeface="Wingdings" panose="05000000000000000000" pitchFamily="2" charset="2"/>
              <a:buChar char="l"/>
            </a:pPr>
            <a:endParaRPr lang="en-US" altLang="zh-TW" sz="2400" dirty="0"/>
          </a:p>
          <a:p>
            <a:pPr>
              <a:buFont typeface="Wingdings" panose="05000000000000000000" pitchFamily="2" charset="2"/>
              <a:buChar char="l"/>
            </a:pPr>
            <a:endParaRPr lang="zh-TW" altLang="en-US" sz="2400" dirty="0"/>
          </a:p>
        </p:txBody>
      </p:sp>
      <p:sp>
        <p:nvSpPr>
          <p:cNvPr id="3" name="投影片編號版面配置區 2"/>
          <p:cNvSpPr>
            <a:spLocks noGrp="1"/>
          </p:cNvSpPr>
          <p:nvPr>
            <p:ph type="sldNum" sz="quarter" idx="4"/>
          </p:nvPr>
        </p:nvSpPr>
        <p:spPr/>
        <p:txBody>
          <a:bodyPr/>
          <a:lstStyle/>
          <a:p>
            <a:fld id="{30D33940-0591-4D99-B9EF-9903D6586F60}" type="slidenum">
              <a:rPr lang="zh-TW" altLang="en-US" smtClean="0">
                <a:solidFill>
                  <a:srgbClr val="000000">
                    <a:tint val="75000"/>
                  </a:srgbClr>
                </a:solidFill>
              </a:rPr>
              <a:pPr/>
              <a:t>9</a:t>
            </a:fld>
            <a:endParaRPr lang="zh-TW" altLang="en-US" dirty="0">
              <a:solidFill>
                <a:srgbClr val="000000">
                  <a:tint val="75000"/>
                </a:srgbClr>
              </a:solidFill>
            </a:endParaRPr>
          </a:p>
        </p:txBody>
      </p:sp>
      <p:pic>
        <p:nvPicPr>
          <p:cNvPr id="6" name="圖片 5"/>
          <p:cNvPicPr>
            <a:picLocks noChangeAspect="1"/>
          </p:cNvPicPr>
          <p:nvPr/>
        </p:nvPicPr>
        <p:blipFill>
          <a:blip r:embed="rId3"/>
          <a:stretch>
            <a:fillRect/>
          </a:stretch>
        </p:blipFill>
        <p:spPr>
          <a:xfrm>
            <a:off x="3584848" y="3573016"/>
            <a:ext cx="4688029" cy="2592288"/>
          </a:xfrm>
          <a:prstGeom prst="rect">
            <a:avLst/>
          </a:prstGeom>
        </p:spPr>
      </p:pic>
      <p:sp>
        <p:nvSpPr>
          <p:cNvPr id="7" name="矩形 6"/>
          <p:cNvSpPr/>
          <p:nvPr/>
        </p:nvSpPr>
        <p:spPr>
          <a:xfrm>
            <a:off x="5777338" y="5741140"/>
            <a:ext cx="183774" cy="280148"/>
          </a:xfrm>
          <a:prstGeom prst="rect">
            <a:avLst/>
          </a:prstGeom>
          <a:solidFill>
            <a:schemeClr val="accent1">
              <a:alpha val="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5529064" y="5378732"/>
            <a:ext cx="648072" cy="276999"/>
          </a:xfrm>
          <a:prstGeom prst="rect">
            <a:avLst/>
          </a:prstGeom>
          <a:noFill/>
          <a:ln>
            <a:solidFill>
              <a:srgbClr val="FF0000"/>
            </a:solidFill>
          </a:ln>
        </p:spPr>
        <p:txBody>
          <a:bodyPr wrap="square" rtlCol="0">
            <a:spAutoFit/>
          </a:bodyPr>
          <a:lstStyle/>
          <a:p>
            <a:r>
              <a:rPr lang="en-US" altLang="zh-TW" sz="1200" b="1" dirty="0">
                <a:solidFill>
                  <a:srgbClr val="FF0000"/>
                </a:solidFill>
              </a:rPr>
              <a:t>Press</a:t>
            </a:r>
            <a:endParaRPr lang="zh-TW" altLang="en-US" sz="1200" b="1" dirty="0">
              <a:solidFill>
                <a:srgbClr val="FF0000"/>
              </a:solidFill>
            </a:endParaRPr>
          </a:p>
        </p:txBody>
      </p:sp>
    </p:spTree>
    <p:extLst>
      <p:ext uri="{BB962C8B-B14F-4D97-AF65-F5344CB8AC3E}">
        <p14:creationId xmlns:p14="http://schemas.microsoft.com/office/powerpoint/2010/main" val="2855982383"/>
      </p:ext>
    </p:extLst>
  </p:cSld>
  <p:clrMapOvr>
    <a:masterClrMapping/>
  </p:clrMapOvr>
</p:sld>
</file>

<file path=ppt/theme/theme1.xml><?xml version="1.0" encoding="utf-8"?>
<a:theme xmlns:a="http://schemas.openxmlformats.org/drawingml/2006/main" name="1_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11685</TotalTime>
  <Words>1474</Words>
  <Application>Microsoft Office PowerPoint</Application>
  <PresentationFormat>A4 紙張 (210x297 公釐)</PresentationFormat>
  <Paragraphs>246</Paragraphs>
  <Slides>24</Slides>
  <Notes>11</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24</vt:i4>
      </vt:variant>
    </vt:vector>
  </HeadingPairs>
  <TitlesOfParts>
    <vt:vector size="36" baseType="lpstr">
      <vt:lpstr>Arial Unicode MS</vt:lpstr>
      <vt:lpstr>FrutigerNext LT Bold</vt:lpstr>
      <vt:lpstr>ＭＳ Ｐゴシック</vt:lpstr>
      <vt:lpstr>微軟正黑體</vt:lpstr>
      <vt:lpstr>新細明體</vt:lpstr>
      <vt:lpstr>標楷體</vt:lpstr>
      <vt:lpstr>Arial</vt:lpstr>
      <vt:lpstr>Arial Rounded MT Bold</vt:lpstr>
      <vt:lpstr>Calibri</vt:lpstr>
      <vt:lpstr>Calibri Light</vt:lpstr>
      <vt:lpstr>Wingdings</vt:lpstr>
      <vt:lpstr>1_回顧</vt:lpstr>
      <vt:lpstr>   XM - Plus Studio            MicroSD Control</vt:lpstr>
      <vt:lpstr>Outline</vt:lpstr>
      <vt:lpstr>Outline - 1</vt:lpstr>
      <vt:lpstr>The first Part - MicroSD Info -1</vt:lpstr>
      <vt:lpstr>The first Part - MicroSD Info - 2</vt:lpstr>
      <vt:lpstr>The first Part - MicroSD Info - 3</vt:lpstr>
      <vt:lpstr>The first Part - MicroSD Info - 4</vt:lpstr>
      <vt:lpstr>The first Part - MicroSD Info - 5</vt:lpstr>
      <vt:lpstr>Second Part – MicroSD info</vt:lpstr>
      <vt:lpstr>Third Part – Display Initial</vt:lpstr>
      <vt:lpstr> Fourth Part – Display Off</vt:lpstr>
      <vt:lpstr>Fifth Part - Image</vt:lpstr>
      <vt:lpstr>Outline - 2</vt:lpstr>
      <vt:lpstr>Generate Download File - 1</vt:lpstr>
      <vt:lpstr>Generate Download File - 2</vt:lpstr>
      <vt:lpstr>Generate Download File - 3</vt:lpstr>
      <vt:lpstr>Generate Download File - 4</vt:lpstr>
      <vt:lpstr>Generate Download File - 5</vt:lpstr>
      <vt:lpstr>Generate Download File - 6</vt:lpstr>
      <vt:lpstr>Enter MicroSD Operate Interface </vt:lpstr>
      <vt:lpstr>Connect to MicroSD and Read MicroSD Blocks - 1</vt:lpstr>
      <vt:lpstr>Connect to MicroSD and Read MicroSD Blocks - 2</vt:lpstr>
      <vt:lpstr>Download File to MicroSD</vt:lpstr>
      <vt:lpstr>谢谢大家 ! </vt:lpstr>
    </vt:vector>
  </TitlesOfParts>
  <Company>sunplus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thomas.chao 趙敏助;tim.lin</dc:creator>
  <cp:lastModifiedBy>WesleyChen</cp:lastModifiedBy>
  <cp:revision>1458</cp:revision>
  <cp:lastPrinted>2017-10-22T12:29:38Z</cp:lastPrinted>
  <dcterms:created xsi:type="dcterms:W3CDTF">2012-06-17T03:10:09Z</dcterms:created>
  <dcterms:modified xsi:type="dcterms:W3CDTF">2018-10-19T09:53:22Z</dcterms:modified>
</cp:coreProperties>
</file>